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Lst>
  <p:notesMasterIdLst>
    <p:notesMasterId r:id="rId27"/>
  </p:notesMasterIdLst>
  <p:sldIdLst>
    <p:sldId id="2724" r:id="rId2"/>
    <p:sldId id="2718" r:id="rId3"/>
    <p:sldId id="2760" r:id="rId4"/>
    <p:sldId id="2808" r:id="rId5"/>
    <p:sldId id="2799" r:id="rId6"/>
    <p:sldId id="2795" r:id="rId7"/>
    <p:sldId id="2796" r:id="rId8"/>
    <p:sldId id="2790" r:id="rId9"/>
    <p:sldId id="2798" r:id="rId10"/>
    <p:sldId id="2805" r:id="rId11"/>
    <p:sldId id="2803" r:id="rId12"/>
    <p:sldId id="2797" r:id="rId13"/>
    <p:sldId id="2791" r:id="rId14"/>
    <p:sldId id="2809" r:id="rId15"/>
    <p:sldId id="2810" r:id="rId16"/>
    <p:sldId id="2804" r:id="rId17"/>
    <p:sldId id="2801" r:id="rId18"/>
    <p:sldId id="2792" r:id="rId19"/>
    <p:sldId id="2793" r:id="rId20"/>
    <p:sldId id="2794" r:id="rId21"/>
    <p:sldId id="2806" r:id="rId22"/>
    <p:sldId id="2800" r:id="rId23"/>
    <p:sldId id="2807" r:id="rId24"/>
    <p:sldId id="2802" r:id="rId25"/>
    <p:sldId id="2789" r:id="rId26"/>
  </p:sldIdLst>
  <p:sldSz cx="9145588" cy="5145088"/>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4999" indent="-129839"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2256" indent="-26193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69514" indent="-394032"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6771" indent="-52612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625803" algn="l" defTabSz="650321"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50964" algn="l" defTabSz="650321"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76124" algn="l" defTabSz="650321"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601285" algn="l" defTabSz="650321"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588" userDrawn="1">
          <p15:clr>
            <a:srgbClr val="A4A3A4"/>
          </p15:clr>
        </p15:guide>
        <p15:guide id="7" orient="horz" pos="265">
          <p15:clr>
            <a:srgbClr val="A4A3A4"/>
          </p15:clr>
        </p15:guide>
        <p15:guide id="8" orient="horz" pos="2976">
          <p15:clr>
            <a:srgbClr val="A4A3A4"/>
          </p15:clr>
        </p15:guide>
        <p15:guide id="9" pos="2881">
          <p15:clr>
            <a:srgbClr val="A4A3A4"/>
          </p15:clr>
        </p15:guide>
        <p15:guide id="10" pos="396">
          <p15:clr>
            <a:srgbClr val="A4A3A4"/>
          </p15:clr>
        </p15:guide>
        <p15:guide id="11" pos="539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0019"/>
    <a:srgbClr val="334859"/>
    <a:srgbClr val="008C8A"/>
    <a:srgbClr val="005D40"/>
    <a:srgbClr val="F29548"/>
    <a:srgbClr val="F18D3B"/>
    <a:srgbClr val="EE7919"/>
    <a:srgbClr val="F8B566"/>
    <a:srgbClr val="EB6300"/>
    <a:srgbClr val="EA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2986" autoAdjust="0"/>
  </p:normalViewPr>
  <p:slideViewPr>
    <p:cSldViewPr>
      <p:cViewPr varScale="1">
        <p:scale>
          <a:sx n="147" d="100"/>
          <a:sy n="147" d="100"/>
        </p:scale>
        <p:origin x="888" y="120"/>
      </p:cViewPr>
      <p:guideLst>
        <p:guide orient="horz" pos="373"/>
        <p:guide pos="4050"/>
        <p:guide pos="557"/>
        <p:guide orient="horz" pos="4183"/>
        <p:guide pos="7588"/>
        <p:guide orient="horz" pos="265"/>
        <p:guide orient="horz" pos="2976"/>
        <p:guide pos="2881"/>
        <p:guide pos="396"/>
        <p:guide pos="5397"/>
      </p:guideLst>
    </p:cSldViewPr>
  </p:slideViewPr>
  <p:outlineViewPr>
    <p:cViewPr>
      <p:scale>
        <a:sx n="100" d="100"/>
        <a:sy n="100" d="100"/>
      </p:scale>
      <p:origin x="0" y="-1441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2017/10/26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24032" algn="l" rtl="0" eaLnBrk="0" fontAlgn="base" hangingPunct="0">
      <a:spcBef>
        <a:spcPct val="30000"/>
      </a:spcBef>
      <a:spcAft>
        <a:spcPct val="0"/>
      </a:spcAft>
      <a:defRPr sz="900" kern="1200">
        <a:solidFill>
          <a:schemeClr val="tx1"/>
        </a:solidFill>
        <a:latin typeface="+mn-lt"/>
        <a:ea typeface="+mn-ea"/>
        <a:cs typeface="+mn-cs"/>
      </a:defRPr>
    </a:lvl2pPr>
    <a:lvl3pPr marL="649193" algn="l" rtl="0" eaLnBrk="0" fontAlgn="base" hangingPunct="0">
      <a:spcBef>
        <a:spcPct val="30000"/>
      </a:spcBef>
      <a:spcAft>
        <a:spcPct val="0"/>
      </a:spcAft>
      <a:defRPr sz="900" kern="1200">
        <a:solidFill>
          <a:schemeClr val="tx1"/>
        </a:solidFill>
        <a:latin typeface="+mn-lt"/>
        <a:ea typeface="+mn-ea"/>
        <a:cs typeface="+mn-cs"/>
      </a:defRPr>
    </a:lvl3pPr>
    <a:lvl4pPr marL="974353" algn="l" rtl="0" eaLnBrk="0" fontAlgn="base" hangingPunct="0">
      <a:spcBef>
        <a:spcPct val="30000"/>
      </a:spcBef>
      <a:spcAft>
        <a:spcPct val="0"/>
      </a:spcAft>
      <a:defRPr sz="900" kern="1200">
        <a:solidFill>
          <a:schemeClr val="tx1"/>
        </a:solidFill>
        <a:latin typeface="+mn-lt"/>
        <a:ea typeface="+mn-ea"/>
        <a:cs typeface="+mn-cs"/>
      </a:defRPr>
    </a:lvl4pPr>
    <a:lvl5pPr marL="1299514" algn="l" rtl="0" eaLnBrk="0" fontAlgn="base" hangingPunct="0">
      <a:spcBef>
        <a:spcPct val="30000"/>
      </a:spcBef>
      <a:spcAft>
        <a:spcPct val="0"/>
      </a:spcAft>
      <a:defRPr sz="900" kern="1200">
        <a:solidFill>
          <a:schemeClr val="tx1"/>
        </a:solidFill>
        <a:latin typeface="+mn-lt"/>
        <a:ea typeface="+mn-ea"/>
        <a:cs typeface="+mn-cs"/>
      </a:defRPr>
    </a:lvl5pPr>
    <a:lvl6pPr marL="1625443" algn="l" defTabSz="650177" rtl="0" eaLnBrk="1" latinLnBrk="0" hangingPunct="1">
      <a:defRPr sz="900" kern="1200">
        <a:solidFill>
          <a:schemeClr val="tx1"/>
        </a:solidFill>
        <a:latin typeface="+mn-lt"/>
        <a:ea typeface="+mn-ea"/>
        <a:cs typeface="+mn-cs"/>
      </a:defRPr>
    </a:lvl6pPr>
    <a:lvl7pPr marL="1950531" algn="l" defTabSz="650177" rtl="0" eaLnBrk="1" latinLnBrk="0" hangingPunct="1">
      <a:defRPr sz="900" kern="1200">
        <a:solidFill>
          <a:schemeClr val="tx1"/>
        </a:solidFill>
        <a:latin typeface="+mn-lt"/>
        <a:ea typeface="+mn-ea"/>
        <a:cs typeface="+mn-cs"/>
      </a:defRPr>
    </a:lvl7pPr>
    <a:lvl8pPr marL="2275621" algn="l" defTabSz="650177" rtl="0" eaLnBrk="1" latinLnBrk="0" hangingPunct="1">
      <a:defRPr sz="900" kern="1200">
        <a:solidFill>
          <a:schemeClr val="tx1"/>
        </a:solidFill>
        <a:latin typeface="+mn-lt"/>
        <a:ea typeface="+mn-ea"/>
        <a:cs typeface="+mn-cs"/>
      </a:defRPr>
    </a:lvl8pPr>
    <a:lvl9pPr marL="2600708" algn="l" defTabSz="65017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032883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3001872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461172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4178776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p:spPr>
      </p:sp>
      <p:sp>
        <p:nvSpPr>
          <p:cNvPr id="40963"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0964"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6BECFCB1-E6E1-4E72-83A8-26510B2A7186}" type="slidenum">
              <a:rPr lang="zh-CN" altLang="en-US" sz="1200">
                <a:latin typeface="Calibri" pitchFamily="34" charset="0"/>
                <a:ea typeface="微软雅黑" pitchFamily="34" charset="-122"/>
              </a:rPr>
              <a:pPr algn="r"/>
              <a:t>16</a:t>
            </a:fld>
            <a:endParaRPr lang="en-US" altLang="zh-CN" sz="1200">
              <a:latin typeface="Calibri" pitchFamily="34" charset="0"/>
              <a:ea typeface="微软雅黑" pitchFamily="34" charset="-122"/>
            </a:endParaRPr>
          </a:p>
        </p:txBody>
      </p:sp>
    </p:spTree>
    <p:extLst>
      <p:ext uri="{BB962C8B-B14F-4D97-AF65-F5344CB8AC3E}">
        <p14:creationId xmlns:p14="http://schemas.microsoft.com/office/powerpoint/2010/main" val="292615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6DC5C0A-0D26-4132-B61F-2E06C1498EC8}" type="slidenum">
              <a:rPr lang="zh-CN" altLang="en-US" smtClean="0"/>
              <a:pPr>
                <a:defRPr/>
              </a:pPr>
              <a:t>17</a:t>
            </a:fld>
            <a:endParaRPr lang="zh-CN" altLang="en-US"/>
          </a:p>
        </p:txBody>
      </p:sp>
    </p:spTree>
    <p:extLst>
      <p:ext uri="{BB962C8B-B14F-4D97-AF65-F5344CB8AC3E}">
        <p14:creationId xmlns:p14="http://schemas.microsoft.com/office/powerpoint/2010/main" val="638156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930058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19</a:t>
            </a:fld>
            <a:endParaRPr lang="en-GB"/>
          </a:p>
        </p:txBody>
      </p:sp>
    </p:spTree>
    <p:extLst>
      <p:ext uri="{BB962C8B-B14F-4D97-AF65-F5344CB8AC3E}">
        <p14:creationId xmlns:p14="http://schemas.microsoft.com/office/powerpoint/2010/main" val="4182682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3156059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p:spPr>
      </p:sp>
      <p:sp>
        <p:nvSpPr>
          <p:cNvPr id="5427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4276"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buFont typeface="Arial" pitchFamily="34" charset="0"/>
              <a:buNone/>
            </a:pPr>
            <a:fld id="{022FFDD2-1F8E-4D38-A872-5CF1835E9DB0}" type="slidenum">
              <a:rPr lang="zh-CN" altLang="en-US">
                <a:latin typeface="Arial" pitchFamily="34" charset="0"/>
              </a:rPr>
              <a:pPr fontAlgn="base">
                <a:spcBef>
                  <a:spcPct val="0"/>
                </a:spcBef>
                <a:spcAft>
                  <a:spcPct val="0"/>
                </a:spcAft>
                <a:buFont typeface="Arial" pitchFamily="34" charset="0"/>
                <a:buNone/>
              </a:pPr>
              <a:t>21</a:t>
            </a:fld>
            <a:endParaRPr lang="en-US" altLang="zh-CN">
              <a:latin typeface="Arial" pitchFamily="34" charset="0"/>
            </a:endParaRPr>
          </a:p>
        </p:txBody>
      </p:sp>
    </p:spTree>
    <p:extLst>
      <p:ext uri="{BB962C8B-B14F-4D97-AF65-F5344CB8AC3E}">
        <p14:creationId xmlns:p14="http://schemas.microsoft.com/office/powerpoint/2010/main" val="59415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150694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211783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A8D8E6-C8C7-4110-94EE-507477E36C0B}" type="slidenum">
              <a:rPr lang="zh-CN" altLang="en-US" smtClean="0"/>
              <a:pPr/>
              <a:t>23</a:t>
            </a:fld>
            <a:endParaRPr lang="zh-CN" altLang="en-US"/>
          </a:p>
        </p:txBody>
      </p:sp>
    </p:spTree>
    <p:extLst>
      <p:ext uri="{BB962C8B-B14F-4D97-AF65-F5344CB8AC3E}">
        <p14:creationId xmlns:p14="http://schemas.microsoft.com/office/powerpoint/2010/main" val="415597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p:spPr>
      </p:sp>
      <p:sp>
        <p:nvSpPr>
          <p:cNvPr id="76803"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76804" name="灯片编号占位符 3"/>
          <p:cNvSpPr txBox="1">
            <a:spLocks noGrp="1" noChangeArrowheads="1"/>
          </p:cNvSpPr>
          <p:nvPr/>
        </p:nvSpPr>
        <p:spPr bwMode="auto">
          <a:xfrm>
            <a:off x="3884613" y="8685213"/>
            <a:ext cx="2971800" cy="458787"/>
          </a:xfrm>
          <a:prstGeom prst="rect">
            <a:avLst/>
          </a:prstGeom>
          <a:noFill/>
          <a:ln w="9525">
            <a:noFill/>
            <a:miter lim="800000"/>
            <a:headEnd/>
            <a:tailEnd/>
          </a:ln>
        </p:spPr>
        <p:txBody>
          <a:bodyPr anchor="b"/>
          <a:lstStyle/>
          <a:p>
            <a:pPr algn="r">
              <a:buFont typeface="Arial" charset="0"/>
              <a:buNone/>
            </a:pPr>
            <a:fld id="{CEDA688F-47F3-434D-A3A7-906655BCDF8A}" type="slidenum">
              <a:rPr lang="zh-CN" altLang="en-US" sz="1200">
                <a:latin typeface="Calibri" pitchFamily="34" charset="0"/>
              </a:rPr>
              <a:pPr algn="r">
                <a:buFont typeface="Arial" charset="0"/>
                <a:buNone/>
              </a:pPr>
              <a:t>24</a:t>
            </a:fld>
            <a:endParaRPr lang="en-US" altLang="zh-CN" sz="1200">
              <a:latin typeface="Calibri" pitchFamily="34" charset="0"/>
            </a:endParaRPr>
          </a:p>
        </p:txBody>
      </p:sp>
    </p:spTree>
    <p:extLst>
      <p:ext uri="{BB962C8B-B14F-4D97-AF65-F5344CB8AC3E}">
        <p14:creationId xmlns:p14="http://schemas.microsoft.com/office/powerpoint/2010/main" val="1467477328"/>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111606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4279077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pPr/>
              <a:t>5</a:t>
            </a:fld>
            <a:endParaRPr lang="zh-CN" altLang="en-US"/>
          </a:p>
        </p:txBody>
      </p:sp>
    </p:spTree>
    <p:extLst>
      <p:ext uri="{BB962C8B-B14F-4D97-AF65-F5344CB8AC3E}">
        <p14:creationId xmlns:p14="http://schemas.microsoft.com/office/powerpoint/2010/main" val="2336748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7638" y="514350"/>
            <a:ext cx="4570412"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62785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AECE9-5176-4E57-B4C4-570EB4C2C336}" type="slidenum">
              <a:rPr lang="zh-CN" altLang="en-US" smtClean="0"/>
              <a:pPr/>
              <a:t>7</a:t>
            </a:fld>
            <a:endParaRPr lang="zh-CN" altLang="en-US"/>
          </a:p>
        </p:txBody>
      </p:sp>
    </p:spTree>
    <p:extLst>
      <p:ext uri="{BB962C8B-B14F-4D97-AF65-F5344CB8AC3E}">
        <p14:creationId xmlns:p14="http://schemas.microsoft.com/office/powerpoint/2010/main" val="2882766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636865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4282506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3"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51204"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buFont typeface="Arial" pitchFamily="34" charset="0"/>
              <a:buNone/>
            </a:pPr>
            <a:fld id="{053CA642-2310-4320-A4DF-A5B037DF2D84}" type="slidenum">
              <a:rPr lang="zh-CN" altLang="en-US">
                <a:latin typeface="Arial" pitchFamily="34" charset="0"/>
              </a:rPr>
              <a:pPr fontAlgn="base">
                <a:spcBef>
                  <a:spcPct val="0"/>
                </a:spcBef>
                <a:spcAft>
                  <a:spcPct val="0"/>
                </a:spcAft>
                <a:buFont typeface="Arial" pitchFamily="34" charset="0"/>
                <a:buNone/>
              </a:pPr>
              <a:t>10</a:t>
            </a:fld>
            <a:endParaRPr lang="en-US" altLang="zh-CN">
              <a:latin typeface="Arial" pitchFamily="34" charset="0"/>
            </a:endParaRPr>
          </a:p>
        </p:txBody>
      </p:sp>
    </p:spTree>
    <p:extLst>
      <p:ext uri="{BB962C8B-B14F-4D97-AF65-F5344CB8AC3E}">
        <p14:creationId xmlns:p14="http://schemas.microsoft.com/office/powerpoint/2010/main" val="2809482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984" y="4769039"/>
            <a:ext cx="2057447" cy="273290"/>
          </a:xfrm>
          <a:prstGeom prst="rect">
            <a:avLst/>
          </a:prstGeom>
        </p:spPr>
        <p:txBody>
          <a:bodyPr lIns="65032" tIns="32516" rIns="65032" bIns="32516"/>
          <a:lstStyle/>
          <a:p>
            <a:fld id="{3BED4874-415F-4462-8CBD-90FA9588F106}" type="datetimeFigureOut">
              <a:rPr lang="zh-CN" altLang="en-US" smtClean="0"/>
              <a:pPr/>
              <a:t>2017/10/26</a:t>
            </a:fld>
            <a:endParaRPr lang="zh-CN" altLang="en-US"/>
          </a:p>
        </p:txBody>
      </p:sp>
      <p:sp>
        <p:nvSpPr>
          <p:cNvPr id="3" name="页脚占位符 2"/>
          <p:cNvSpPr>
            <a:spLocks noGrp="1"/>
          </p:cNvSpPr>
          <p:nvPr>
            <p:ph type="ftr" sz="quarter" idx="11"/>
          </p:nvPr>
        </p:nvSpPr>
        <p:spPr>
          <a:xfrm>
            <a:off x="3029710" y="4769039"/>
            <a:ext cx="3086170" cy="273290"/>
          </a:xfrm>
          <a:prstGeom prst="rect">
            <a:avLst/>
          </a:prstGeom>
        </p:spPr>
        <p:txBody>
          <a:bodyPr lIns="65032" tIns="32516" rIns="65032" bIns="32516"/>
          <a:lstStyle/>
          <a:p>
            <a:endParaRPr lang="zh-CN" altLang="en-US"/>
          </a:p>
        </p:txBody>
      </p:sp>
      <p:sp>
        <p:nvSpPr>
          <p:cNvPr id="4" name="灯片编号占位符 3"/>
          <p:cNvSpPr>
            <a:spLocks noGrp="1"/>
          </p:cNvSpPr>
          <p:nvPr>
            <p:ph type="sldNum" sz="quarter" idx="12"/>
          </p:nvPr>
        </p:nvSpPr>
        <p:spPr>
          <a:xfrm>
            <a:off x="6459168" y="4769039"/>
            <a:ext cx="2057447" cy="273290"/>
          </a:xfrm>
          <a:prstGeom prst="rect">
            <a:avLst/>
          </a:prstGeom>
        </p:spPr>
        <p:txBody>
          <a:bodyPr lIns="65032" tIns="32516" rIns="65032" bIns="32516"/>
          <a:lstStyle/>
          <a:p>
            <a:fld id="{8C92ADDF-ABC6-4EEC-846D-A1AE2D410679}" type="slidenum">
              <a:rPr lang="zh-CN" altLang="en-US" smtClean="0"/>
              <a:pPr/>
              <a:t>‹#›</a:t>
            </a:fld>
            <a:endParaRPr lang="zh-CN" altLang="en-US"/>
          </a:p>
        </p:txBody>
      </p:sp>
    </p:spTree>
    <p:extLst>
      <p:ext uri="{BB962C8B-B14F-4D97-AF65-F5344CB8AC3E}">
        <p14:creationId xmlns:p14="http://schemas.microsoft.com/office/powerpoint/2010/main" val="189715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EB3B09A-E7E9-49F9-9589-9B1F60A1A0A1}"/>
              </a:ext>
            </a:extLst>
          </p:cNvPr>
          <p:cNvSpPr txBox="1"/>
          <p:nvPr userDrawn="1"/>
        </p:nvSpPr>
        <p:spPr>
          <a:xfrm>
            <a:off x="626579" y="190571"/>
            <a:ext cx="1824178" cy="218943"/>
          </a:xfrm>
          <a:prstGeom prst="rect">
            <a:avLst/>
          </a:prstGeom>
          <a:noFill/>
        </p:spPr>
        <p:txBody>
          <a:bodyPr wrap="none" lIns="0" tIns="0" rIns="0" bIns="0" rtlCol="0">
            <a:spAutoFit/>
          </a:bodyPr>
          <a:lstStyle/>
          <a:p>
            <a:pPr defTabSz="685795"/>
            <a:r>
              <a:rPr lang="zh-CN" altLang="en-US" sz="14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p>
        </p:txBody>
      </p:sp>
      <p:sp>
        <p:nvSpPr>
          <p:cNvPr id="3" name="文本框 2">
            <a:extLst>
              <a:ext uri="{FF2B5EF4-FFF2-40B4-BE49-F238E27FC236}">
                <a16:creationId xmlns:a16="http://schemas.microsoft.com/office/drawing/2014/main" id="{FDB6C19A-EF8A-4159-8E69-309FBB88B5B3}"/>
              </a:ext>
            </a:extLst>
          </p:cNvPr>
          <p:cNvSpPr txBox="1"/>
          <p:nvPr userDrawn="1"/>
        </p:nvSpPr>
        <p:spPr>
          <a:xfrm>
            <a:off x="626579" y="416873"/>
            <a:ext cx="1261564" cy="107722"/>
          </a:xfrm>
          <a:prstGeom prst="rect">
            <a:avLst/>
          </a:prstGeom>
          <a:noFill/>
        </p:spPr>
        <p:txBody>
          <a:bodyPr wrap="none" lIns="0" tIns="0" rIns="0" bIns="0" rtlCol="0">
            <a:spAutoFit/>
          </a:bodyPr>
          <a:lstStyle/>
          <a:p>
            <a:pPr defTabSz="685795"/>
            <a:r>
              <a:rPr lang="en-US" altLang="zh-CN" sz="7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rPr>
              <a:t>ADD RELATED TITLE WORDS</a:t>
            </a:r>
            <a:endParaRPr lang="zh-CN" altLang="en-US" sz="700" dirty="0">
              <a:solidFill>
                <a:schemeClr val="bg1">
                  <a:lumMod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44607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02051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682" r:id="rId1"/>
    <p:sldLayoutId id="2147483685" r:id="rId2"/>
    <p:sldLayoutId id="2147483686" r:id="rId3"/>
  </p:sldLayoutIdLst>
  <p:txStyles>
    <p:titleStyle>
      <a:lvl1pPr algn="l" defTabSz="650375" rtl="0" eaLnBrk="1" latinLnBrk="0" hangingPunct="1">
        <a:lnSpc>
          <a:spcPct val="90000"/>
        </a:lnSpc>
        <a:spcBef>
          <a:spcPct val="0"/>
        </a:spcBef>
        <a:buNone/>
        <a:defRPr sz="3100" kern="1200">
          <a:solidFill>
            <a:schemeClr val="tx1"/>
          </a:solidFill>
          <a:latin typeface="+mj-lt"/>
          <a:ea typeface="+mj-ea"/>
          <a:cs typeface="+mj-cs"/>
        </a:defRPr>
      </a:lvl1pPr>
    </p:titleStyle>
    <p:bodyStyle>
      <a:lvl1pPr marL="162595" indent="-162595" algn="l" defTabSz="650375" rtl="0" eaLnBrk="1" latinLnBrk="0" hangingPunct="1">
        <a:lnSpc>
          <a:spcPct val="90000"/>
        </a:lnSpc>
        <a:spcBef>
          <a:spcPts val="711"/>
        </a:spcBef>
        <a:buFont typeface="Arial" panose="020B0604020202020204" pitchFamily="34" charset="0"/>
        <a:buChar char="•"/>
        <a:defRPr sz="2000" kern="1200">
          <a:solidFill>
            <a:schemeClr val="tx1"/>
          </a:solidFill>
          <a:latin typeface="+mn-lt"/>
          <a:ea typeface="+mn-ea"/>
          <a:cs typeface="+mn-cs"/>
        </a:defRPr>
      </a:lvl1pPr>
      <a:lvl2pPr marL="487782" indent="-162595" algn="l" defTabSz="650375" rtl="0" eaLnBrk="1" latinLnBrk="0" hangingPunct="1">
        <a:lnSpc>
          <a:spcPct val="90000"/>
        </a:lnSpc>
        <a:spcBef>
          <a:spcPts val="356"/>
        </a:spcBef>
        <a:buFont typeface="Arial" panose="020B0604020202020204" pitchFamily="34" charset="0"/>
        <a:buChar char="•"/>
        <a:defRPr sz="1700" kern="1200">
          <a:solidFill>
            <a:schemeClr val="tx1"/>
          </a:solidFill>
          <a:latin typeface="+mn-lt"/>
          <a:ea typeface="+mn-ea"/>
          <a:cs typeface="+mn-cs"/>
        </a:defRPr>
      </a:lvl2pPr>
      <a:lvl3pPr marL="812968" indent="-162595" algn="l" defTabSz="650375" rtl="0" eaLnBrk="1" latinLnBrk="0" hangingPunct="1">
        <a:lnSpc>
          <a:spcPct val="90000"/>
        </a:lnSpc>
        <a:spcBef>
          <a:spcPts val="356"/>
        </a:spcBef>
        <a:buFont typeface="Arial" panose="020B0604020202020204" pitchFamily="34" charset="0"/>
        <a:buChar char="•"/>
        <a:defRPr sz="1400" kern="1200">
          <a:solidFill>
            <a:schemeClr val="tx1"/>
          </a:solidFill>
          <a:latin typeface="+mn-lt"/>
          <a:ea typeface="+mn-ea"/>
          <a:cs typeface="+mn-cs"/>
        </a:defRPr>
      </a:lvl3pPr>
      <a:lvl4pPr marL="1138157" indent="-162595" algn="l" defTabSz="650375" rtl="0" eaLnBrk="1" latinLnBrk="0" hangingPunct="1">
        <a:lnSpc>
          <a:spcPct val="90000"/>
        </a:lnSpc>
        <a:spcBef>
          <a:spcPts val="356"/>
        </a:spcBef>
        <a:buFont typeface="Arial" panose="020B0604020202020204" pitchFamily="34" charset="0"/>
        <a:buChar char="•"/>
        <a:defRPr sz="1300" kern="1200">
          <a:solidFill>
            <a:schemeClr val="tx1"/>
          </a:solidFill>
          <a:latin typeface="+mn-lt"/>
          <a:ea typeface="+mn-ea"/>
          <a:cs typeface="+mn-cs"/>
        </a:defRPr>
      </a:lvl4pPr>
      <a:lvl5pPr marL="1463344" indent="-162595" algn="l" defTabSz="650375" rtl="0" eaLnBrk="1" latinLnBrk="0" hangingPunct="1">
        <a:lnSpc>
          <a:spcPct val="90000"/>
        </a:lnSpc>
        <a:spcBef>
          <a:spcPts val="356"/>
        </a:spcBef>
        <a:buFont typeface="Arial" panose="020B0604020202020204" pitchFamily="34" charset="0"/>
        <a:buChar char="•"/>
        <a:defRPr sz="1300" kern="1200">
          <a:solidFill>
            <a:schemeClr val="tx1"/>
          </a:solidFill>
          <a:latin typeface="+mn-lt"/>
          <a:ea typeface="+mn-ea"/>
          <a:cs typeface="+mn-cs"/>
        </a:defRPr>
      </a:lvl5pPr>
      <a:lvl6pPr marL="1788532" indent="-162595" algn="l" defTabSz="650375" rtl="0" eaLnBrk="1" latinLnBrk="0" hangingPunct="1">
        <a:lnSpc>
          <a:spcPct val="90000"/>
        </a:lnSpc>
        <a:spcBef>
          <a:spcPts val="356"/>
        </a:spcBef>
        <a:buFont typeface="Arial" panose="020B0604020202020204" pitchFamily="34" charset="0"/>
        <a:buChar char="•"/>
        <a:defRPr sz="1300" kern="1200">
          <a:solidFill>
            <a:schemeClr val="tx1"/>
          </a:solidFill>
          <a:latin typeface="+mn-lt"/>
          <a:ea typeface="+mn-ea"/>
          <a:cs typeface="+mn-cs"/>
        </a:defRPr>
      </a:lvl6pPr>
      <a:lvl7pPr marL="2113721" indent="-162595" algn="l" defTabSz="650375" rtl="0" eaLnBrk="1" latinLnBrk="0" hangingPunct="1">
        <a:lnSpc>
          <a:spcPct val="90000"/>
        </a:lnSpc>
        <a:spcBef>
          <a:spcPts val="356"/>
        </a:spcBef>
        <a:buFont typeface="Arial" panose="020B0604020202020204" pitchFamily="34" charset="0"/>
        <a:buChar char="•"/>
        <a:defRPr sz="1300" kern="1200">
          <a:solidFill>
            <a:schemeClr val="tx1"/>
          </a:solidFill>
          <a:latin typeface="+mn-lt"/>
          <a:ea typeface="+mn-ea"/>
          <a:cs typeface="+mn-cs"/>
        </a:defRPr>
      </a:lvl7pPr>
      <a:lvl8pPr marL="2438908" indent="-162595" algn="l" defTabSz="650375" rtl="0" eaLnBrk="1" latinLnBrk="0" hangingPunct="1">
        <a:lnSpc>
          <a:spcPct val="90000"/>
        </a:lnSpc>
        <a:spcBef>
          <a:spcPts val="356"/>
        </a:spcBef>
        <a:buFont typeface="Arial" panose="020B0604020202020204" pitchFamily="34" charset="0"/>
        <a:buChar char="•"/>
        <a:defRPr sz="1300" kern="1200">
          <a:solidFill>
            <a:schemeClr val="tx1"/>
          </a:solidFill>
          <a:latin typeface="+mn-lt"/>
          <a:ea typeface="+mn-ea"/>
          <a:cs typeface="+mn-cs"/>
        </a:defRPr>
      </a:lvl8pPr>
      <a:lvl9pPr marL="2764096" indent="-162595" algn="l" defTabSz="650375" rtl="0" eaLnBrk="1" latinLnBrk="0" hangingPunct="1">
        <a:lnSpc>
          <a:spcPct val="90000"/>
        </a:lnSpc>
        <a:spcBef>
          <a:spcPts val="356"/>
        </a:spcBef>
        <a:buFont typeface="Arial" panose="020B0604020202020204" pitchFamily="34" charset="0"/>
        <a:buChar char="•"/>
        <a:defRPr sz="1300" kern="1200">
          <a:solidFill>
            <a:schemeClr val="tx1"/>
          </a:solidFill>
          <a:latin typeface="+mn-lt"/>
          <a:ea typeface="+mn-ea"/>
          <a:cs typeface="+mn-cs"/>
        </a:defRPr>
      </a:lvl9pPr>
    </p:bodyStyle>
    <p:otherStyle>
      <a:defPPr>
        <a:defRPr lang="zh-CN"/>
      </a:defPPr>
      <a:lvl1pPr marL="0" algn="l" defTabSz="650375" rtl="0" eaLnBrk="1" latinLnBrk="0" hangingPunct="1">
        <a:defRPr sz="1300" kern="1200">
          <a:solidFill>
            <a:schemeClr val="tx1"/>
          </a:solidFill>
          <a:latin typeface="+mn-lt"/>
          <a:ea typeface="+mn-ea"/>
          <a:cs typeface="+mn-cs"/>
        </a:defRPr>
      </a:lvl1pPr>
      <a:lvl2pPr marL="325188" algn="l" defTabSz="650375" rtl="0" eaLnBrk="1" latinLnBrk="0" hangingPunct="1">
        <a:defRPr sz="1300" kern="1200">
          <a:solidFill>
            <a:schemeClr val="tx1"/>
          </a:solidFill>
          <a:latin typeface="+mn-lt"/>
          <a:ea typeface="+mn-ea"/>
          <a:cs typeface="+mn-cs"/>
        </a:defRPr>
      </a:lvl2pPr>
      <a:lvl3pPr marL="650375" algn="l" defTabSz="650375" rtl="0" eaLnBrk="1" latinLnBrk="0" hangingPunct="1">
        <a:defRPr sz="1300" kern="1200">
          <a:solidFill>
            <a:schemeClr val="tx1"/>
          </a:solidFill>
          <a:latin typeface="+mn-lt"/>
          <a:ea typeface="+mn-ea"/>
          <a:cs typeface="+mn-cs"/>
        </a:defRPr>
      </a:lvl3pPr>
      <a:lvl4pPr marL="975563" algn="l" defTabSz="650375" rtl="0" eaLnBrk="1" latinLnBrk="0" hangingPunct="1">
        <a:defRPr sz="1300" kern="1200">
          <a:solidFill>
            <a:schemeClr val="tx1"/>
          </a:solidFill>
          <a:latin typeface="+mn-lt"/>
          <a:ea typeface="+mn-ea"/>
          <a:cs typeface="+mn-cs"/>
        </a:defRPr>
      </a:lvl4pPr>
      <a:lvl5pPr marL="1300751" algn="l" defTabSz="650375" rtl="0" eaLnBrk="1" latinLnBrk="0" hangingPunct="1">
        <a:defRPr sz="1300" kern="1200">
          <a:solidFill>
            <a:schemeClr val="tx1"/>
          </a:solidFill>
          <a:latin typeface="+mn-lt"/>
          <a:ea typeface="+mn-ea"/>
          <a:cs typeface="+mn-cs"/>
        </a:defRPr>
      </a:lvl5pPr>
      <a:lvl6pPr marL="1625939" algn="l" defTabSz="650375" rtl="0" eaLnBrk="1" latinLnBrk="0" hangingPunct="1">
        <a:defRPr sz="1300" kern="1200">
          <a:solidFill>
            <a:schemeClr val="tx1"/>
          </a:solidFill>
          <a:latin typeface="+mn-lt"/>
          <a:ea typeface="+mn-ea"/>
          <a:cs typeface="+mn-cs"/>
        </a:defRPr>
      </a:lvl6pPr>
      <a:lvl7pPr marL="1951127" algn="l" defTabSz="650375" rtl="0" eaLnBrk="1" latinLnBrk="0" hangingPunct="1">
        <a:defRPr sz="1300" kern="1200">
          <a:solidFill>
            <a:schemeClr val="tx1"/>
          </a:solidFill>
          <a:latin typeface="+mn-lt"/>
          <a:ea typeface="+mn-ea"/>
          <a:cs typeface="+mn-cs"/>
        </a:defRPr>
      </a:lvl7pPr>
      <a:lvl8pPr marL="2276314" algn="l" defTabSz="650375" rtl="0" eaLnBrk="1" latinLnBrk="0" hangingPunct="1">
        <a:defRPr sz="1300" kern="1200">
          <a:solidFill>
            <a:schemeClr val="tx1"/>
          </a:solidFill>
          <a:latin typeface="+mn-lt"/>
          <a:ea typeface="+mn-ea"/>
          <a:cs typeface="+mn-cs"/>
        </a:defRPr>
      </a:lvl8pPr>
      <a:lvl9pPr marL="2601503" algn="l" defTabSz="65037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E73280-B447-498D-9AC7-4E08A2FBDF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4" y="0"/>
            <a:ext cx="9138700" cy="5145088"/>
          </a:xfrm>
          <a:prstGeom prst="rect">
            <a:avLst/>
          </a:prstGeom>
        </p:spPr>
      </p:pic>
      <p:sp>
        <p:nvSpPr>
          <p:cNvPr id="17" name="矩形 16">
            <a:extLst>
              <a:ext uri="{FF2B5EF4-FFF2-40B4-BE49-F238E27FC236}">
                <a16:creationId xmlns:a16="http://schemas.microsoft.com/office/drawing/2014/main" id="{D3DC2D5B-45E5-4C7D-AB8B-33BE64AA947D}"/>
              </a:ext>
            </a:extLst>
          </p:cNvPr>
          <p:cNvSpPr/>
          <p:nvPr/>
        </p:nvSpPr>
        <p:spPr>
          <a:xfrm>
            <a:off x="2088427" y="1054421"/>
            <a:ext cx="2628383" cy="1446550"/>
          </a:xfrm>
          <a:prstGeom prst="rect">
            <a:avLst/>
          </a:prstGeom>
        </p:spPr>
        <p:txBody>
          <a:bodyPr wrap="square">
            <a:spAutoFit/>
          </a:bodyPr>
          <a:lstStyle/>
          <a:p>
            <a:pPr fontAlgn="auto">
              <a:spcBef>
                <a:spcPts val="0"/>
              </a:spcBef>
              <a:spcAft>
                <a:spcPts val="0"/>
              </a:spcAft>
              <a:defRPr/>
            </a:pPr>
            <a:r>
              <a:rPr lang="en-US" altLang="zh-CN" sz="8800" b="1" spc="300" dirty="0">
                <a:solidFill>
                  <a:schemeClr val="bg1"/>
                </a:solidFill>
                <a:latin typeface="Agency FB" panose="020B0503020202020204" pitchFamily="34" charset="0"/>
                <a:cs typeface="+mn-ea"/>
                <a:sym typeface="+mn-lt"/>
              </a:rPr>
              <a:t>2018</a:t>
            </a:r>
            <a:endParaRPr lang="zh-CN" altLang="en-US" sz="8800" b="1" spc="300" dirty="0">
              <a:solidFill>
                <a:schemeClr val="bg1"/>
              </a:solidFill>
              <a:latin typeface="Agency FB" panose="020B0503020202020204" pitchFamily="34" charset="0"/>
              <a:cs typeface="+mn-ea"/>
              <a:sym typeface="+mn-lt"/>
            </a:endParaRPr>
          </a:p>
        </p:txBody>
      </p:sp>
      <p:sp>
        <p:nvSpPr>
          <p:cNvPr id="18" name="TextBox 7">
            <a:extLst>
              <a:ext uri="{FF2B5EF4-FFF2-40B4-BE49-F238E27FC236}">
                <a16:creationId xmlns:a16="http://schemas.microsoft.com/office/drawing/2014/main" id="{6310C007-3BA5-4A10-96BF-B6E3FC0BAA74}"/>
              </a:ext>
            </a:extLst>
          </p:cNvPr>
          <p:cNvSpPr>
            <a:spLocks noChangeArrowheads="1"/>
          </p:cNvSpPr>
          <p:nvPr/>
        </p:nvSpPr>
        <p:spPr bwMode="auto">
          <a:xfrm>
            <a:off x="-35718" y="2278557"/>
            <a:ext cx="6130134"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人工智能</a:t>
            </a:r>
            <a:r>
              <a:rPr lang="en-US" altLang="zh-CN" sz="4800" b="1" dirty="0">
                <a:solidFill>
                  <a:schemeClr val="bg1"/>
                </a:solidFill>
                <a:latin typeface="微软雅黑" panose="020B0503020204020204" pitchFamily="34" charset="-122"/>
                <a:ea typeface="微软雅黑" panose="020B0503020204020204" pitchFamily="34" charset="-122"/>
                <a:cs typeface="+mn-ea"/>
                <a:sym typeface="+mn-lt"/>
              </a:rPr>
              <a:t>PPT</a:t>
            </a:r>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模板</a:t>
            </a:r>
          </a:p>
        </p:txBody>
      </p:sp>
      <p:sp>
        <p:nvSpPr>
          <p:cNvPr id="19" name="TextBox 7">
            <a:extLst>
              <a:ext uri="{FF2B5EF4-FFF2-40B4-BE49-F238E27FC236}">
                <a16:creationId xmlns:a16="http://schemas.microsoft.com/office/drawing/2014/main" id="{55735840-F3BE-427B-A301-E719ED007AFA}"/>
              </a:ext>
            </a:extLst>
          </p:cNvPr>
          <p:cNvSpPr>
            <a:spLocks noChangeArrowheads="1"/>
          </p:cNvSpPr>
          <p:nvPr/>
        </p:nvSpPr>
        <p:spPr bwMode="auto">
          <a:xfrm>
            <a:off x="830084" y="3042197"/>
            <a:ext cx="4534798" cy="246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年终总结</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新年计划</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述职报告  工作汇报</a:t>
            </a:r>
          </a:p>
        </p:txBody>
      </p:sp>
      <p:grpSp>
        <p:nvGrpSpPr>
          <p:cNvPr id="20" name="组合 19">
            <a:extLst>
              <a:ext uri="{FF2B5EF4-FFF2-40B4-BE49-F238E27FC236}">
                <a16:creationId xmlns:a16="http://schemas.microsoft.com/office/drawing/2014/main" id="{42185632-5FC5-476E-836C-222411561C0C}"/>
              </a:ext>
            </a:extLst>
          </p:cNvPr>
          <p:cNvGrpSpPr/>
          <p:nvPr/>
        </p:nvGrpSpPr>
        <p:grpSpPr>
          <a:xfrm>
            <a:off x="2169098" y="3451247"/>
            <a:ext cx="1827632" cy="273425"/>
            <a:chOff x="5677613" y="3909380"/>
            <a:chExt cx="1827315" cy="273378"/>
          </a:xfrm>
        </p:grpSpPr>
        <p:sp>
          <p:nvSpPr>
            <p:cNvPr id="21" name="矩形 20">
              <a:extLst>
                <a:ext uri="{FF2B5EF4-FFF2-40B4-BE49-F238E27FC236}">
                  <a16:creationId xmlns:a16="http://schemas.microsoft.com/office/drawing/2014/main" id="{7DB102FC-11A2-4716-8192-EB88570CFBFB}"/>
                </a:ext>
              </a:extLst>
            </p:cNvPr>
            <p:cNvSpPr/>
            <p:nvPr/>
          </p:nvSpPr>
          <p:spPr>
            <a:xfrm>
              <a:off x="5677614" y="3909380"/>
              <a:ext cx="1827314" cy="27337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2" name="TextBox 84">
              <a:extLst>
                <a:ext uri="{FF2B5EF4-FFF2-40B4-BE49-F238E27FC236}">
                  <a16:creationId xmlns:a16="http://schemas.microsoft.com/office/drawing/2014/main" id="{49D4625C-CDA7-4D7A-A0C6-75AEB7510391}"/>
                </a:ext>
              </a:extLst>
            </p:cNvPr>
            <p:cNvSpPr txBox="1"/>
            <p:nvPr/>
          </p:nvSpPr>
          <p:spPr>
            <a:xfrm>
              <a:off x="5677613" y="3921148"/>
              <a:ext cx="1595032" cy="261565"/>
            </a:xfrm>
            <a:prstGeom prst="rect">
              <a:avLst/>
            </a:prstGeom>
            <a:noFill/>
            <a:ln>
              <a:noFill/>
            </a:ln>
          </p:spPr>
          <p:txBody>
            <a:bodyPr wrap="non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cs typeface="+mn-ea"/>
                  <a:sym typeface="+mn-lt"/>
                </a:rPr>
                <a:t>汇报</a:t>
              </a:r>
              <a:r>
                <a:rPr lang="zh-CN" altLang="en-US" sz="1100">
                  <a:solidFill>
                    <a:schemeClr val="bg1"/>
                  </a:solidFill>
                  <a:latin typeface="微软雅黑" panose="020B0503020204020204" pitchFamily="34" charset="-122"/>
                  <a:ea typeface="微软雅黑" panose="020B0503020204020204" pitchFamily="34" charset="-122"/>
                  <a:cs typeface="+mn-ea"/>
                  <a:sym typeface="+mn-lt"/>
                </a:rPr>
                <a:t>人：博龙图旗舰店</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grpSp>
      <p:pic>
        <p:nvPicPr>
          <p:cNvPr id="8" name="Dirty Dropouts - Unity">
            <a:hlinkClick r:id="" action="ppaction://media"/>
            <a:extLst>
              <a:ext uri="{FF2B5EF4-FFF2-40B4-BE49-F238E27FC236}">
                <a16:creationId xmlns:a16="http://schemas.microsoft.com/office/drawing/2014/main" id="{CDB64C8A-0801-4877-9B6D-D63565291022}"/>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6"/>
          <a:stretch>
            <a:fillRect/>
          </a:stretch>
        </p:blipFill>
        <p:spPr>
          <a:xfrm>
            <a:off x="-827806" y="28352"/>
            <a:ext cx="609600" cy="609600"/>
          </a:xfrm>
          <a:prstGeom prst="rect">
            <a:avLst/>
          </a:prstGeom>
        </p:spPr>
      </p:pic>
      <p:pic>
        <p:nvPicPr>
          <p:cNvPr id="6" name="图片 5">
            <a:extLst>
              <a:ext uri="{FF2B5EF4-FFF2-40B4-BE49-F238E27FC236}">
                <a16:creationId xmlns:a16="http://schemas.microsoft.com/office/drawing/2014/main" id="{FB18FF73-7C87-4B3C-92E0-29AFBB1167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1973" y="818220"/>
            <a:ext cx="3016407" cy="3842556"/>
          </a:xfrm>
          <a:prstGeom prst="rect">
            <a:avLst/>
          </a:prstGeom>
        </p:spPr>
      </p:pic>
    </p:spTree>
    <p:extLst>
      <p:ext uri="{BB962C8B-B14F-4D97-AF65-F5344CB8AC3E}">
        <p14:creationId xmlns:p14="http://schemas.microsoft.com/office/powerpoint/2010/main" val="36306569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strVal val="#ppt_w+.3"/>
                                          </p:val>
                                        </p:tav>
                                        <p:tav tm="100000">
                                          <p:val>
                                            <p:strVal val="#ppt_w"/>
                                          </p:val>
                                        </p:tav>
                                      </p:tavLst>
                                    </p:anim>
                                    <p:anim calcmode="lin" valueType="num">
                                      <p:cBhvr>
                                        <p:cTn id="12" dur="1000" fill="hold"/>
                                        <p:tgtEl>
                                          <p:spTgt spid="3"/>
                                        </p:tgtEl>
                                        <p:attrNameLst>
                                          <p:attrName>ppt_h</p:attrName>
                                        </p:attrNameLst>
                                      </p:cBhvr>
                                      <p:tavLst>
                                        <p:tav tm="0">
                                          <p:val>
                                            <p:strVal val="#ppt_h"/>
                                          </p:val>
                                        </p:tav>
                                        <p:tav tm="100000">
                                          <p:val>
                                            <p:strVal val="#ppt_h"/>
                                          </p:val>
                                        </p:tav>
                                      </p:tavLst>
                                    </p:anim>
                                    <p:animEffect transition="in" filter="fade">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4" presetClass="entr" presetSubtype="1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randombar(horizontal)">
                                      <p:cBhvr>
                                        <p:cTn id="24" dur="500"/>
                                        <p:tgtEl>
                                          <p:spTgt spid="17"/>
                                        </p:tgtEl>
                                      </p:cBhvr>
                                    </p:animEffect>
                                  </p:childTnLst>
                                </p:cTn>
                              </p:par>
                            </p:childTnLst>
                          </p:cTn>
                        </p:par>
                        <p:par>
                          <p:cTn id="25" fill="hold">
                            <p:stCondLst>
                              <p:cond delay="150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18"/>
                                        </p:tgtEl>
                                        <p:attrNameLst>
                                          <p:attrName>style.visibility</p:attrName>
                                        </p:attrNameLst>
                                      </p:cBhvr>
                                      <p:to>
                                        <p:strVal val="visible"/>
                                      </p:to>
                                    </p:set>
                                    <p:anim by="(-#ppt_w*2)" calcmode="lin" valueType="num">
                                      <p:cBhvr rctx="PPT">
                                        <p:cTn id="28" dur="500" autoRev="1" fill="hold">
                                          <p:stCondLst>
                                            <p:cond delay="0"/>
                                          </p:stCondLst>
                                        </p:cTn>
                                        <p:tgtEl>
                                          <p:spTgt spid="18"/>
                                        </p:tgtEl>
                                        <p:attrNameLst>
                                          <p:attrName>ppt_w</p:attrName>
                                        </p:attrNameLst>
                                      </p:cBhvr>
                                    </p:anim>
                                    <p:anim by="(#ppt_w*0.50)" calcmode="lin" valueType="num">
                                      <p:cBhvr>
                                        <p:cTn id="29" dur="500" decel="50000" autoRev="1" fill="hold">
                                          <p:stCondLst>
                                            <p:cond delay="0"/>
                                          </p:stCondLst>
                                        </p:cTn>
                                        <p:tgtEl>
                                          <p:spTgt spid="18"/>
                                        </p:tgtEl>
                                        <p:attrNameLst>
                                          <p:attrName>ppt_x</p:attrName>
                                        </p:attrNameLst>
                                      </p:cBhvr>
                                    </p:anim>
                                    <p:anim from="(-#ppt_h/2)" to="(#ppt_y)" calcmode="lin" valueType="num">
                                      <p:cBhvr>
                                        <p:cTn id="30" dur="1000" fill="hold">
                                          <p:stCondLst>
                                            <p:cond delay="0"/>
                                          </p:stCondLst>
                                        </p:cTn>
                                        <p:tgtEl>
                                          <p:spTgt spid="18"/>
                                        </p:tgtEl>
                                        <p:attrNameLst>
                                          <p:attrName>ppt_y</p:attrName>
                                        </p:attrNameLst>
                                      </p:cBhvr>
                                    </p:anim>
                                    <p:animRot by="21600000">
                                      <p:cBhvr>
                                        <p:cTn id="31" dur="1000" fill="hold">
                                          <p:stCondLst>
                                            <p:cond delay="0"/>
                                          </p:stCondLst>
                                        </p:cTn>
                                        <p:tgtEl>
                                          <p:spTgt spid="18"/>
                                        </p:tgtEl>
                                        <p:attrNameLst>
                                          <p:attrName>r</p:attrName>
                                        </p:attrNameLst>
                                      </p:cBhvr>
                                    </p:animRot>
                                  </p:childTnLst>
                                </p:cTn>
                              </p:par>
                            </p:childTnLst>
                          </p:cTn>
                        </p:par>
                        <p:par>
                          <p:cTn id="32" fill="hold">
                            <p:stCondLst>
                              <p:cond delay="3300"/>
                            </p:stCondLst>
                            <p:childTnLst>
                              <p:par>
                                <p:cTn id="33" presetID="36" presetClass="emph" presetSubtype="0" fill="hold" grpId="1" nodeType="afterEffect">
                                  <p:stCondLst>
                                    <p:cond delay="0"/>
                                  </p:stCondLst>
                                  <p:iterate type="lt">
                                    <p:tmPct val="10000"/>
                                  </p:iterate>
                                  <p:childTnLst>
                                    <p:animScale>
                                      <p:cBhvr>
                                        <p:cTn id="34" dur="250" autoRev="1" fill="hold">
                                          <p:stCondLst>
                                            <p:cond delay="0"/>
                                          </p:stCondLst>
                                        </p:cTn>
                                        <p:tgtEl>
                                          <p:spTgt spid="18"/>
                                        </p:tgtEl>
                                      </p:cBhvr>
                                      <p:to x="80000" y="100000"/>
                                    </p:animScale>
                                    <p:anim by="(#ppt_w*0.10)" calcmode="lin" valueType="num">
                                      <p:cBhvr>
                                        <p:cTn id="35" dur="250" autoRev="1" fill="hold">
                                          <p:stCondLst>
                                            <p:cond delay="0"/>
                                          </p:stCondLst>
                                        </p:cTn>
                                        <p:tgtEl>
                                          <p:spTgt spid="18"/>
                                        </p:tgtEl>
                                        <p:attrNameLst>
                                          <p:attrName>ppt_x</p:attrName>
                                        </p:attrNameLst>
                                      </p:cBhvr>
                                    </p:anim>
                                    <p:anim by="(-#ppt_w*0.10)" calcmode="lin" valueType="num">
                                      <p:cBhvr>
                                        <p:cTn id="36" dur="250" autoRev="1" fill="hold">
                                          <p:stCondLst>
                                            <p:cond delay="0"/>
                                          </p:stCondLst>
                                        </p:cTn>
                                        <p:tgtEl>
                                          <p:spTgt spid="18"/>
                                        </p:tgtEl>
                                        <p:attrNameLst>
                                          <p:attrName>ppt_y</p:attrName>
                                        </p:attrNameLst>
                                      </p:cBhvr>
                                    </p:anim>
                                    <p:animRot by="-480000">
                                      <p:cBhvr>
                                        <p:cTn id="37" dur="250" autoRev="1" fill="hold">
                                          <p:stCondLst>
                                            <p:cond delay="0"/>
                                          </p:stCondLst>
                                        </p:cTn>
                                        <p:tgtEl>
                                          <p:spTgt spid="18"/>
                                        </p:tgtEl>
                                        <p:attrNameLst>
                                          <p:attrName>r</p:attrName>
                                        </p:attrNameLst>
                                      </p:cBhvr>
                                    </p:animRot>
                                  </p:childTnLst>
                                </p:cTn>
                              </p:par>
                            </p:childTnLst>
                          </p:cTn>
                        </p:par>
                        <p:par>
                          <p:cTn id="38" fill="hold">
                            <p:stCondLst>
                              <p:cond delay="4200"/>
                            </p:stCondLst>
                            <p:childTnLst>
                              <p:par>
                                <p:cTn id="39" presetID="42"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par>
                          <p:cTn id="44" fill="hold">
                            <p:stCondLst>
                              <p:cond delay="5200"/>
                            </p:stCondLst>
                            <p:childTnLst>
                              <p:par>
                                <p:cTn id="45" presetID="14" presetClass="entr" presetSubtype="1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randombar(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8" repeatCount="indefinite" fill="hold" display="0">
                  <p:stCondLst>
                    <p:cond delay="indefinite"/>
                  </p:stCondLst>
                  <p:endCondLst>
                    <p:cond evt="onStopAudio" delay="0">
                      <p:tgtEl>
                        <p:sldTgt/>
                      </p:tgtEl>
                    </p:cond>
                  </p:endCondLst>
                </p:cTn>
                <p:tgtEl>
                  <p:spTgt spid="8"/>
                </p:tgtEl>
              </p:cMediaNode>
            </p:audio>
          </p:childTnLst>
        </p:cTn>
      </p:par>
    </p:tnLst>
    <p:bldLst>
      <p:bldP spid="17" grpId="0"/>
      <p:bldP spid="18" grpId="0"/>
      <p:bldP spid="18" grpId="1"/>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708670" y="1613030"/>
            <a:ext cx="2363880" cy="236346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cmpd="dbl">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9">
              <a:solidFill>
                <a:schemeClr val="bg1"/>
              </a:solidFill>
            </a:endParaRPr>
          </a:p>
        </p:txBody>
      </p:sp>
      <p:sp>
        <p:nvSpPr>
          <p:cNvPr id="12" name="椭圆 11"/>
          <p:cNvSpPr/>
          <p:nvPr/>
        </p:nvSpPr>
        <p:spPr>
          <a:xfrm>
            <a:off x="594365" y="1497160"/>
            <a:ext cx="2592488" cy="2593625"/>
          </a:xfrm>
          <a:prstGeom prst="ellipse">
            <a:avLst/>
          </a:prstGeom>
          <a:noFill/>
          <a:ln cmpd="sng">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9">
              <a:solidFill>
                <a:schemeClr val="bg1"/>
              </a:solidFill>
            </a:endParaRPr>
          </a:p>
        </p:txBody>
      </p:sp>
      <p:cxnSp>
        <p:nvCxnSpPr>
          <p:cNvPr id="13" name="直接连接符 12"/>
          <p:cNvCxnSpPr>
            <a:stCxn id="12" idx="0"/>
            <a:endCxn id="18453" idx="1"/>
          </p:cNvCxnSpPr>
          <p:nvPr/>
        </p:nvCxnSpPr>
        <p:spPr>
          <a:xfrm>
            <a:off x="1889815" y="1497158"/>
            <a:ext cx="21003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2" idx="6"/>
            <a:endCxn id="20" idx="2"/>
          </p:cNvCxnSpPr>
          <p:nvPr/>
        </p:nvCxnSpPr>
        <p:spPr>
          <a:xfrm flipV="1">
            <a:off x="3186852" y="2790797"/>
            <a:ext cx="792194" cy="47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2" idx="4"/>
            <a:endCxn id="23" idx="2"/>
          </p:cNvCxnSpPr>
          <p:nvPr/>
        </p:nvCxnSpPr>
        <p:spPr>
          <a:xfrm>
            <a:off x="1889816" y="4090783"/>
            <a:ext cx="208923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5"/>
          <p:cNvGrpSpPr>
            <a:grpSpLocks/>
          </p:cNvGrpSpPr>
          <p:nvPr/>
        </p:nvGrpSpPr>
        <p:grpSpPr bwMode="auto">
          <a:xfrm>
            <a:off x="3979046" y="1138433"/>
            <a:ext cx="738216" cy="719040"/>
            <a:chOff x="3995936" y="1495374"/>
            <a:chExt cx="738356" cy="720080"/>
          </a:xfrm>
        </p:grpSpPr>
        <p:sp>
          <p:nvSpPr>
            <p:cNvPr id="17" name="椭圆 16"/>
            <p:cNvSpPr/>
            <p:nvPr/>
          </p:nvSpPr>
          <p:spPr>
            <a:xfrm>
              <a:off x="3995936" y="1495374"/>
              <a:ext cx="719302"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9">
                <a:solidFill>
                  <a:schemeClr val="bg1"/>
                </a:solidFill>
              </a:endParaRPr>
            </a:p>
          </p:txBody>
        </p:sp>
        <p:sp>
          <p:nvSpPr>
            <p:cNvPr id="18453" name="TextBox 17"/>
            <p:cNvSpPr txBox="1">
              <a:spLocks noChangeArrowheads="1"/>
            </p:cNvSpPr>
            <p:nvPr/>
          </p:nvSpPr>
          <p:spPr bwMode="auto">
            <a:xfrm>
              <a:off x="4007811" y="1532248"/>
              <a:ext cx="726481" cy="646331"/>
            </a:xfrm>
            <a:prstGeom prst="rect">
              <a:avLst/>
            </a:prstGeom>
            <a:noFill/>
            <a:ln w="9525">
              <a:noFill/>
              <a:miter lim="800000"/>
              <a:headEnd/>
              <a:tailEnd/>
            </a:ln>
          </p:spPr>
          <p:txBody>
            <a:bodyPr wrap="none">
              <a:spAutoFit/>
            </a:bodyPr>
            <a:lstStyle/>
            <a:p>
              <a:pPr>
                <a:buFont typeface="Arial" pitchFamily="34" charset="0"/>
                <a:buNone/>
              </a:pPr>
              <a:r>
                <a:rPr lang="en-US" altLang="zh-CN" sz="3600">
                  <a:solidFill>
                    <a:schemeClr val="bg1"/>
                  </a:solidFill>
                  <a:latin typeface="微软雅黑" pitchFamily="34" charset="-122"/>
                  <a:ea typeface="微软雅黑" pitchFamily="34" charset="-122"/>
                </a:rPr>
                <a:t>01</a:t>
              </a:r>
              <a:endParaRPr lang="zh-CN" altLang="en-US" sz="3600">
                <a:solidFill>
                  <a:schemeClr val="bg1"/>
                </a:solidFill>
                <a:latin typeface="微软雅黑" pitchFamily="34" charset="-122"/>
                <a:ea typeface="微软雅黑" pitchFamily="34" charset="-122"/>
              </a:endParaRPr>
            </a:p>
          </p:txBody>
        </p:sp>
      </p:grpSp>
      <p:grpSp>
        <p:nvGrpSpPr>
          <p:cNvPr id="3" name="组合 18"/>
          <p:cNvGrpSpPr>
            <a:grpSpLocks/>
          </p:cNvGrpSpPr>
          <p:nvPr/>
        </p:nvGrpSpPr>
        <p:grpSpPr bwMode="auto">
          <a:xfrm>
            <a:off x="3979046" y="2428896"/>
            <a:ext cx="738216" cy="722215"/>
            <a:chOff x="3995936" y="2786571"/>
            <a:chExt cx="738356" cy="720080"/>
          </a:xfrm>
        </p:grpSpPr>
        <p:sp>
          <p:nvSpPr>
            <p:cNvPr id="20" name="椭圆 19"/>
            <p:cNvSpPr/>
            <p:nvPr/>
          </p:nvSpPr>
          <p:spPr>
            <a:xfrm>
              <a:off x="3995936" y="2786571"/>
              <a:ext cx="71930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9">
                <a:solidFill>
                  <a:schemeClr val="bg1">
                    <a:lumMod val="95000"/>
                  </a:schemeClr>
                </a:solidFill>
              </a:endParaRPr>
            </a:p>
          </p:txBody>
        </p:sp>
        <p:sp>
          <p:nvSpPr>
            <p:cNvPr id="21" name="TextBox 20"/>
            <p:cNvSpPr txBox="1"/>
            <p:nvPr/>
          </p:nvSpPr>
          <p:spPr>
            <a:xfrm>
              <a:off x="4007052" y="2859370"/>
              <a:ext cx="727240" cy="647281"/>
            </a:xfrm>
            <a:prstGeom prst="rect">
              <a:avLst/>
            </a:prstGeom>
            <a:noFill/>
          </p:spPr>
          <p:txBody>
            <a:bodyPr wrap="none">
              <a:spAutoFit/>
            </a:bodyPr>
            <a:lstStyle/>
            <a:p>
              <a:pPr>
                <a:defRPr/>
              </a:pPr>
              <a:r>
                <a:rPr lang="en-US" altLang="zh-CN" sz="36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36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4" name="组合 21"/>
          <p:cNvGrpSpPr>
            <a:grpSpLocks/>
          </p:cNvGrpSpPr>
          <p:nvPr/>
        </p:nvGrpSpPr>
        <p:grpSpPr bwMode="auto">
          <a:xfrm>
            <a:off x="3979046" y="3732059"/>
            <a:ext cx="725516" cy="719040"/>
            <a:chOff x="3995936" y="4087662"/>
            <a:chExt cx="726481" cy="720080"/>
          </a:xfrm>
        </p:grpSpPr>
        <p:sp>
          <p:nvSpPr>
            <p:cNvPr id="23" name="椭圆 22"/>
            <p:cNvSpPr/>
            <p:nvPr/>
          </p:nvSpPr>
          <p:spPr>
            <a:xfrm>
              <a:off x="3995936" y="4087662"/>
              <a:ext cx="720122"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9">
                <a:solidFill>
                  <a:schemeClr val="bg1"/>
                </a:solidFill>
              </a:endParaRPr>
            </a:p>
          </p:txBody>
        </p:sp>
        <p:sp>
          <p:nvSpPr>
            <p:cNvPr id="18449" name="TextBox 23"/>
            <p:cNvSpPr txBox="1">
              <a:spLocks noChangeArrowheads="1"/>
            </p:cNvSpPr>
            <p:nvPr/>
          </p:nvSpPr>
          <p:spPr bwMode="auto">
            <a:xfrm>
              <a:off x="3995936" y="4124536"/>
              <a:ext cx="726481" cy="646331"/>
            </a:xfrm>
            <a:prstGeom prst="rect">
              <a:avLst/>
            </a:prstGeom>
            <a:noFill/>
            <a:ln w="9525">
              <a:noFill/>
              <a:miter lim="800000"/>
              <a:headEnd/>
              <a:tailEnd/>
            </a:ln>
          </p:spPr>
          <p:txBody>
            <a:bodyPr wrap="none">
              <a:spAutoFit/>
            </a:bodyPr>
            <a:lstStyle/>
            <a:p>
              <a:pPr>
                <a:buFont typeface="Arial" pitchFamily="34" charset="0"/>
                <a:buNone/>
              </a:pPr>
              <a:r>
                <a:rPr lang="en-US" altLang="zh-CN" sz="3600">
                  <a:solidFill>
                    <a:schemeClr val="bg1"/>
                  </a:solidFill>
                  <a:latin typeface="微软雅黑" pitchFamily="34" charset="-122"/>
                  <a:ea typeface="微软雅黑" pitchFamily="34" charset="-122"/>
                </a:rPr>
                <a:t>03</a:t>
              </a:r>
              <a:endParaRPr lang="zh-CN" altLang="en-US" sz="3600">
                <a:solidFill>
                  <a:schemeClr val="bg1"/>
                </a:solidFill>
                <a:latin typeface="微软雅黑" pitchFamily="34" charset="-122"/>
                <a:ea typeface="微软雅黑" pitchFamily="34" charset="-122"/>
              </a:endParaRPr>
            </a:p>
          </p:txBody>
        </p:sp>
      </p:grpSp>
      <p:sp>
        <p:nvSpPr>
          <p:cNvPr id="25" name="TextBox 24"/>
          <p:cNvSpPr txBox="1"/>
          <p:nvPr/>
        </p:nvSpPr>
        <p:spPr bwMode="auto">
          <a:xfrm>
            <a:off x="4869670" y="1425731"/>
            <a:ext cx="3546613" cy="553923"/>
          </a:xfrm>
          <a:prstGeom prst="rect">
            <a:avLst/>
          </a:prstGeom>
          <a:noFill/>
        </p:spPr>
        <p:txBody>
          <a:bodyPr>
            <a:spAutoFit/>
          </a:bodyPr>
          <a:lstStyle/>
          <a:p>
            <a:pPr>
              <a:lnSpc>
                <a:spcPct val="150000"/>
              </a:lnSpc>
              <a:defRPr/>
            </a:pPr>
            <a:r>
              <a:rPr lang="zh-CN" altLang="en-US" sz="1000" dirty="0">
                <a:solidFill>
                  <a:schemeClr val="tx1">
                    <a:lumMod val="65000"/>
                    <a:lumOff val="35000"/>
                  </a:schemeClr>
                </a:solidFill>
                <a:latin typeface="微软雅黑" pitchFamily="34" charset="-122"/>
                <a:ea typeface="微软雅黑" pitchFamily="34" charset="-122"/>
              </a:rPr>
              <a:t>这里输入简单的文字概述这里输入简单文字概述简单的文字概述这里输入简单的文字概述这里输入</a:t>
            </a:r>
          </a:p>
        </p:txBody>
      </p:sp>
      <p:sp>
        <p:nvSpPr>
          <p:cNvPr id="26" name="矩形 25"/>
          <p:cNvSpPr/>
          <p:nvPr/>
        </p:nvSpPr>
        <p:spPr bwMode="auto">
          <a:xfrm>
            <a:off x="4883957" y="1059070"/>
            <a:ext cx="2020966" cy="307933"/>
          </a:xfrm>
          <a:prstGeom prst="rect">
            <a:avLst/>
          </a:prstGeom>
        </p:spPr>
        <p:txBody>
          <a:bodyPr>
            <a:spAutoFit/>
          </a:bodyPr>
          <a:lstStyle/>
          <a:p>
            <a:pPr>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输入相关标题</a:t>
            </a:r>
            <a:endParaRPr lang="zh-CN" altLang="en-US" sz="1400" b="1" dirty="0">
              <a:solidFill>
                <a:schemeClr val="tx1">
                  <a:lumMod val="65000"/>
                  <a:lumOff val="35000"/>
                </a:schemeClr>
              </a:solidFill>
            </a:endParaRPr>
          </a:p>
        </p:txBody>
      </p:sp>
      <p:sp>
        <p:nvSpPr>
          <p:cNvPr id="27" name="TextBox 26"/>
          <p:cNvSpPr txBox="1"/>
          <p:nvPr/>
        </p:nvSpPr>
        <p:spPr bwMode="auto">
          <a:xfrm>
            <a:off x="4896658" y="2657464"/>
            <a:ext cx="3546613" cy="565074"/>
          </a:xfrm>
          <a:prstGeom prst="rect">
            <a:avLst/>
          </a:prstGeom>
          <a:noFill/>
        </p:spPr>
        <p:txBody>
          <a:bodyPr>
            <a:spAutoFit/>
          </a:bodyPr>
          <a:lstStyle/>
          <a:p>
            <a:pPr>
              <a:lnSpc>
                <a:spcPct val="150000"/>
              </a:lnSpc>
              <a:defRPr/>
            </a:pPr>
            <a:r>
              <a:rPr lang="zh-CN" altLang="en-US" sz="1000" dirty="0">
                <a:solidFill>
                  <a:schemeClr val="tx1">
                    <a:lumMod val="65000"/>
                    <a:lumOff val="35000"/>
                  </a:schemeClr>
                </a:solidFill>
                <a:latin typeface="微软雅黑" pitchFamily="34" charset="-122"/>
                <a:ea typeface="微软雅黑" pitchFamily="34" charset="-122"/>
              </a:rPr>
              <a:t>这里输入简单的文字概述这里输入简单文字概述简单的文字概述这里输入简单的文字概述这里输入</a:t>
            </a:r>
          </a:p>
        </p:txBody>
      </p:sp>
      <p:sp>
        <p:nvSpPr>
          <p:cNvPr id="28" name="矩形 27"/>
          <p:cNvSpPr/>
          <p:nvPr/>
        </p:nvSpPr>
        <p:spPr bwMode="auto">
          <a:xfrm>
            <a:off x="4910946" y="2289215"/>
            <a:ext cx="2020965" cy="307933"/>
          </a:xfrm>
          <a:prstGeom prst="rect">
            <a:avLst/>
          </a:prstGeom>
        </p:spPr>
        <p:txBody>
          <a:bodyPr>
            <a:spAutoFit/>
          </a:bodyPr>
          <a:lstStyle/>
          <a:p>
            <a:pPr>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输入相关标题</a:t>
            </a:r>
            <a:endParaRPr lang="zh-CN" altLang="en-US" sz="1400" b="1" dirty="0">
              <a:solidFill>
                <a:schemeClr val="tx1">
                  <a:lumMod val="65000"/>
                  <a:lumOff val="35000"/>
                </a:schemeClr>
              </a:solidFill>
            </a:endParaRPr>
          </a:p>
        </p:txBody>
      </p:sp>
      <p:sp>
        <p:nvSpPr>
          <p:cNvPr id="29" name="TextBox 28"/>
          <p:cNvSpPr txBox="1"/>
          <p:nvPr/>
        </p:nvSpPr>
        <p:spPr bwMode="auto">
          <a:xfrm>
            <a:off x="4914122" y="3952689"/>
            <a:ext cx="3546613" cy="553923"/>
          </a:xfrm>
          <a:prstGeom prst="rect">
            <a:avLst/>
          </a:prstGeom>
          <a:noFill/>
        </p:spPr>
        <p:txBody>
          <a:bodyPr>
            <a:spAutoFit/>
          </a:bodyPr>
          <a:lstStyle/>
          <a:p>
            <a:pPr>
              <a:lnSpc>
                <a:spcPct val="150000"/>
              </a:lnSpc>
              <a:defRPr/>
            </a:pPr>
            <a:r>
              <a:rPr lang="zh-CN" altLang="en-US" sz="1000" dirty="0">
                <a:solidFill>
                  <a:schemeClr val="tx1">
                    <a:lumMod val="65000"/>
                    <a:lumOff val="35000"/>
                  </a:schemeClr>
                </a:solidFill>
                <a:latin typeface="微软雅黑" pitchFamily="34" charset="-122"/>
                <a:ea typeface="微软雅黑" pitchFamily="34" charset="-122"/>
              </a:rPr>
              <a:t>这里输入简单的文字概述这里输入简单文字概述简单的文字概述这里输入简单的文字概述这里输入</a:t>
            </a:r>
          </a:p>
        </p:txBody>
      </p:sp>
      <p:sp>
        <p:nvSpPr>
          <p:cNvPr id="30" name="矩形 29"/>
          <p:cNvSpPr/>
          <p:nvPr/>
        </p:nvSpPr>
        <p:spPr bwMode="auto">
          <a:xfrm>
            <a:off x="4928409" y="3587614"/>
            <a:ext cx="2020966" cy="307933"/>
          </a:xfrm>
          <a:prstGeom prst="rect">
            <a:avLst/>
          </a:prstGeom>
        </p:spPr>
        <p:txBody>
          <a:bodyPr>
            <a:spAutoFit/>
          </a:bodyPr>
          <a:lstStyle/>
          <a:p>
            <a:pPr>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输入相关标题</a:t>
            </a:r>
            <a:endParaRPr lang="zh-CN" altLang="en-US" sz="1400" b="1" dirty="0">
              <a:solidFill>
                <a:schemeClr val="tx1">
                  <a:lumMod val="65000"/>
                  <a:lumOff val="35000"/>
                </a:schemeClr>
              </a:solidFill>
            </a:endParaRPr>
          </a:p>
        </p:txBody>
      </p:sp>
    </p:spTree>
    <p:extLst>
      <p:ext uri="{BB962C8B-B14F-4D97-AF65-F5344CB8AC3E}">
        <p14:creationId xmlns:p14="http://schemas.microsoft.com/office/powerpoint/2010/main" val="4084549225"/>
      </p:ext>
    </p:extLst>
  </p:cSld>
  <p:clrMapOvr>
    <a:masterClrMapping/>
  </p:clrMapOvr>
  <mc:AlternateContent xmlns:mc="http://schemas.openxmlformats.org/markup-compatibility/2006" xmlns:p14="http://schemas.microsoft.com/office/powerpoint/2010/main">
    <mc:Choice Requires="p14">
      <p:transition spd="slow" p14:dur="1500" advClick="0" advTm="7000">
        <p:random/>
      </p:transition>
    </mc:Choice>
    <mc:Fallback xmlns="">
      <p:transition spd="slow" advClick="0" advTm="7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par>
                          <p:cTn id="19" fill="hold">
                            <p:stCondLst>
                              <p:cond delay="1000"/>
                            </p:stCondLst>
                            <p:childTnLst>
                              <p:par>
                                <p:cTn id="20" presetID="21"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2000"/>
                                        <p:tgtEl>
                                          <p:spTgt spid="2"/>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000"/>
                                        <p:tgtEl>
                                          <p:spTgt spid="25"/>
                                        </p:tgtEl>
                                      </p:cBhvr>
                                    </p:animEffect>
                                    <p:anim calcmode="lin" valueType="num">
                                      <p:cBhvr>
                                        <p:cTn id="31" dur="1000" fill="hold"/>
                                        <p:tgtEl>
                                          <p:spTgt spid="25"/>
                                        </p:tgtEl>
                                        <p:attrNameLst>
                                          <p:attrName>ppt_x</p:attrName>
                                        </p:attrNameLst>
                                      </p:cBhvr>
                                      <p:tavLst>
                                        <p:tav tm="0">
                                          <p:val>
                                            <p:strVal val="#ppt_x"/>
                                          </p:val>
                                        </p:tav>
                                        <p:tav tm="100000">
                                          <p:val>
                                            <p:strVal val="#ppt_x"/>
                                          </p:val>
                                        </p:tav>
                                      </p:tavLst>
                                    </p:anim>
                                    <p:anim calcmode="lin" valueType="num">
                                      <p:cBhvr>
                                        <p:cTn id="32" dur="1000" fill="hold"/>
                                        <p:tgtEl>
                                          <p:spTgt spid="25"/>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par>
                          <p:cTn id="37" fill="hold">
                            <p:stCondLst>
                              <p:cond delay="3500"/>
                            </p:stCondLst>
                            <p:childTnLst>
                              <p:par>
                                <p:cTn id="38" presetID="21" presetClass="entr" presetSubtype="1"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heel(1)">
                                      <p:cBhvr>
                                        <p:cTn id="40" dur="2000"/>
                                        <p:tgtEl>
                                          <p:spTgt spid="3"/>
                                        </p:tgtEl>
                                      </p:cBhvr>
                                    </p:animEffect>
                                  </p:childTnLst>
                                </p:cTn>
                              </p:par>
                            </p:childTnLst>
                          </p:cTn>
                        </p:par>
                        <p:par>
                          <p:cTn id="41" fill="hold">
                            <p:stCondLst>
                              <p:cond delay="5500"/>
                            </p:stCondLst>
                            <p:childTnLst>
                              <p:par>
                                <p:cTn id="42" presetID="42"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par>
                          <p:cTn id="52" fill="hold">
                            <p:stCondLst>
                              <p:cond delay="6500"/>
                            </p:stCondLst>
                            <p:childTnLst>
                              <p:par>
                                <p:cTn id="53" presetID="22" presetClass="entr" presetSubtype="8"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par>
                          <p:cTn id="56" fill="hold">
                            <p:stCondLst>
                              <p:cond delay="7000"/>
                            </p:stCondLst>
                            <p:childTnLst>
                              <p:par>
                                <p:cTn id="57" presetID="21" presetClass="entr" presetSubtype="1"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heel(1)">
                                      <p:cBhvr>
                                        <p:cTn id="59" dur="2000"/>
                                        <p:tgtEl>
                                          <p:spTgt spid="4"/>
                                        </p:tgtEl>
                                      </p:cBhvr>
                                    </p:animEffect>
                                  </p:childTnLst>
                                </p:cTn>
                              </p:par>
                            </p:childTnLst>
                          </p:cTn>
                        </p:par>
                        <p:par>
                          <p:cTn id="60" fill="hold">
                            <p:stCondLst>
                              <p:cond delay="9000"/>
                            </p:stCondLst>
                            <p:childTnLst>
                              <p:par>
                                <p:cTn id="61" presetID="42"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000"/>
                                        <p:tgtEl>
                                          <p:spTgt spid="29"/>
                                        </p:tgtEl>
                                      </p:cBhvr>
                                    </p:animEffect>
                                    <p:anim calcmode="lin" valueType="num">
                                      <p:cBhvr>
                                        <p:cTn id="69" dur="1000" fill="hold"/>
                                        <p:tgtEl>
                                          <p:spTgt spid="29"/>
                                        </p:tgtEl>
                                        <p:attrNameLst>
                                          <p:attrName>ppt_x</p:attrName>
                                        </p:attrNameLst>
                                      </p:cBhvr>
                                      <p:tavLst>
                                        <p:tav tm="0">
                                          <p:val>
                                            <p:strVal val="#ppt_x"/>
                                          </p:val>
                                        </p:tav>
                                        <p:tav tm="100000">
                                          <p:val>
                                            <p:strVal val="#ppt_x"/>
                                          </p:val>
                                        </p:tav>
                                      </p:tavLst>
                                    </p:anim>
                                    <p:anim calcmode="lin" valueType="num">
                                      <p:cBhvr>
                                        <p:cTn id="7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5" grpId="0"/>
      <p:bldP spid="26" grpId="0"/>
      <p:bldP spid="27" grpId="0"/>
      <p:bldP spid="28"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3586690" y="2396280"/>
            <a:ext cx="1964171" cy="1775752"/>
            <a:chOff x="3471863" y="2343150"/>
            <a:chExt cx="2197101" cy="1985963"/>
          </a:xfrm>
        </p:grpSpPr>
        <p:sp>
          <p:nvSpPr>
            <p:cNvPr id="6" name="Freeform 5"/>
            <p:cNvSpPr>
              <a:spLocks/>
            </p:cNvSpPr>
            <p:nvPr/>
          </p:nvSpPr>
          <p:spPr bwMode="auto">
            <a:xfrm>
              <a:off x="3476626" y="2381250"/>
              <a:ext cx="2192338" cy="1495425"/>
            </a:xfrm>
            <a:custGeom>
              <a:avLst/>
              <a:gdLst/>
              <a:ahLst/>
              <a:cxnLst>
                <a:cxn ang="0">
                  <a:pos x="1202" y="800"/>
                </a:cxn>
                <a:cxn ang="0">
                  <a:pos x="1182" y="820"/>
                </a:cxn>
                <a:cxn ang="0">
                  <a:pos x="20" y="820"/>
                </a:cxn>
                <a:cxn ang="0">
                  <a:pos x="0" y="800"/>
                </a:cxn>
                <a:cxn ang="0">
                  <a:pos x="0" y="20"/>
                </a:cxn>
                <a:cxn ang="0">
                  <a:pos x="20" y="0"/>
                </a:cxn>
                <a:cxn ang="0">
                  <a:pos x="1182" y="0"/>
                </a:cxn>
                <a:cxn ang="0">
                  <a:pos x="1202" y="20"/>
                </a:cxn>
                <a:cxn ang="0">
                  <a:pos x="1202" y="800"/>
                </a:cxn>
              </a:cxnLst>
              <a:rect l="0" t="0" r="r" b="b"/>
              <a:pathLst>
                <a:path w="1202" h="820">
                  <a:moveTo>
                    <a:pt x="1202" y="800"/>
                  </a:moveTo>
                  <a:cubicBezTo>
                    <a:pt x="1202" y="811"/>
                    <a:pt x="1193" y="820"/>
                    <a:pt x="1182" y="820"/>
                  </a:cubicBezTo>
                  <a:cubicBezTo>
                    <a:pt x="20" y="820"/>
                    <a:pt x="20" y="820"/>
                    <a:pt x="20" y="820"/>
                  </a:cubicBezTo>
                  <a:cubicBezTo>
                    <a:pt x="9" y="820"/>
                    <a:pt x="0" y="811"/>
                    <a:pt x="0" y="800"/>
                  </a:cubicBezTo>
                  <a:cubicBezTo>
                    <a:pt x="0" y="20"/>
                    <a:pt x="0" y="20"/>
                    <a:pt x="0" y="20"/>
                  </a:cubicBezTo>
                  <a:cubicBezTo>
                    <a:pt x="0" y="9"/>
                    <a:pt x="9" y="0"/>
                    <a:pt x="20" y="0"/>
                  </a:cubicBezTo>
                  <a:cubicBezTo>
                    <a:pt x="1182" y="0"/>
                    <a:pt x="1182" y="0"/>
                    <a:pt x="1182" y="0"/>
                  </a:cubicBezTo>
                  <a:cubicBezTo>
                    <a:pt x="1193" y="0"/>
                    <a:pt x="1202" y="9"/>
                    <a:pt x="1202" y="20"/>
                  </a:cubicBezTo>
                  <a:lnTo>
                    <a:pt x="1202" y="800"/>
                  </a:lnTo>
                  <a:close/>
                </a:path>
              </a:pathLst>
            </a:custGeom>
            <a:solidFill>
              <a:schemeClr val="accent5"/>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ectangle 6"/>
            <p:cNvSpPr>
              <a:spLocks noChangeArrowheads="1"/>
            </p:cNvSpPr>
            <p:nvPr/>
          </p:nvSpPr>
          <p:spPr bwMode="auto">
            <a:xfrm>
              <a:off x="3563938" y="3713163"/>
              <a:ext cx="2019300" cy="90488"/>
            </a:xfrm>
            <a:prstGeom prst="rect">
              <a:avLst/>
            </a:prstGeom>
            <a:solidFill>
              <a:schemeClr val="accent1">
                <a:lumMod val="40000"/>
                <a:lumOff val="60000"/>
              </a:schemeClr>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7"/>
            <p:cNvSpPr>
              <a:spLocks/>
            </p:cNvSpPr>
            <p:nvPr/>
          </p:nvSpPr>
          <p:spPr bwMode="auto">
            <a:xfrm>
              <a:off x="4573587" y="2343150"/>
              <a:ext cx="1009650" cy="1460500"/>
            </a:xfrm>
            <a:custGeom>
              <a:avLst/>
              <a:gdLst/>
              <a:ahLst/>
              <a:cxnLst>
                <a:cxn ang="0">
                  <a:pos x="0" y="801"/>
                </a:cxn>
                <a:cxn ang="0">
                  <a:pos x="0" y="73"/>
                </a:cxn>
                <a:cxn ang="0">
                  <a:pos x="1" y="71"/>
                </a:cxn>
                <a:cxn ang="0">
                  <a:pos x="1" y="65"/>
                </a:cxn>
                <a:cxn ang="0">
                  <a:pos x="70" y="0"/>
                </a:cxn>
                <a:cxn ang="0">
                  <a:pos x="554" y="0"/>
                </a:cxn>
                <a:cxn ang="0">
                  <a:pos x="554" y="758"/>
                </a:cxn>
                <a:cxn ang="0">
                  <a:pos x="70" y="758"/>
                </a:cxn>
                <a:cxn ang="0">
                  <a:pos x="0" y="801"/>
                </a:cxn>
              </a:cxnLst>
              <a:rect l="0" t="0" r="r" b="b"/>
              <a:pathLst>
                <a:path w="554" h="801">
                  <a:moveTo>
                    <a:pt x="0" y="801"/>
                  </a:moveTo>
                  <a:cubicBezTo>
                    <a:pt x="0" y="73"/>
                    <a:pt x="0" y="73"/>
                    <a:pt x="0" y="73"/>
                  </a:cubicBezTo>
                  <a:cubicBezTo>
                    <a:pt x="1" y="72"/>
                    <a:pt x="1" y="71"/>
                    <a:pt x="1" y="71"/>
                  </a:cubicBezTo>
                  <a:cubicBezTo>
                    <a:pt x="1" y="69"/>
                    <a:pt x="1" y="67"/>
                    <a:pt x="1" y="65"/>
                  </a:cubicBezTo>
                  <a:cubicBezTo>
                    <a:pt x="4" y="29"/>
                    <a:pt x="34" y="0"/>
                    <a:pt x="70" y="0"/>
                  </a:cubicBezTo>
                  <a:cubicBezTo>
                    <a:pt x="554" y="0"/>
                    <a:pt x="554" y="0"/>
                    <a:pt x="554" y="0"/>
                  </a:cubicBezTo>
                  <a:cubicBezTo>
                    <a:pt x="554" y="758"/>
                    <a:pt x="554" y="758"/>
                    <a:pt x="554" y="758"/>
                  </a:cubicBezTo>
                  <a:cubicBezTo>
                    <a:pt x="70" y="758"/>
                    <a:pt x="70" y="758"/>
                    <a:pt x="70" y="758"/>
                  </a:cubicBezTo>
                  <a:cubicBezTo>
                    <a:pt x="40" y="758"/>
                    <a:pt x="13" y="775"/>
                    <a:pt x="0" y="801"/>
                  </a:cubicBezTo>
                  <a:close/>
                </a:path>
              </a:pathLst>
            </a:custGeom>
            <a:solidFill>
              <a:schemeClr val="bg1">
                <a:lumMod val="95000"/>
              </a:schemeClr>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8"/>
            <p:cNvSpPr>
              <a:spLocks/>
            </p:cNvSpPr>
            <p:nvPr/>
          </p:nvSpPr>
          <p:spPr bwMode="auto">
            <a:xfrm>
              <a:off x="3563938" y="2343150"/>
              <a:ext cx="1011238" cy="1460500"/>
            </a:xfrm>
            <a:custGeom>
              <a:avLst/>
              <a:gdLst/>
              <a:ahLst/>
              <a:cxnLst>
                <a:cxn ang="0">
                  <a:pos x="554" y="801"/>
                </a:cxn>
                <a:cxn ang="0">
                  <a:pos x="554" y="73"/>
                </a:cxn>
                <a:cxn ang="0">
                  <a:pos x="553" y="71"/>
                </a:cxn>
                <a:cxn ang="0">
                  <a:pos x="553" y="65"/>
                </a:cxn>
                <a:cxn ang="0">
                  <a:pos x="483" y="0"/>
                </a:cxn>
                <a:cxn ang="0">
                  <a:pos x="0" y="0"/>
                </a:cxn>
                <a:cxn ang="0">
                  <a:pos x="0" y="758"/>
                </a:cxn>
                <a:cxn ang="0">
                  <a:pos x="483" y="758"/>
                </a:cxn>
                <a:cxn ang="0">
                  <a:pos x="554" y="801"/>
                </a:cxn>
              </a:cxnLst>
              <a:rect l="0" t="0" r="r" b="b"/>
              <a:pathLst>
                <a:path w="554" h="801">
                  <a:moveTo>
                    <a:pt x="554" y="801"/>
                  </a:moveTo>
                  <a:cubicBezTo>
                    <a:pt x="554" y="73"/>
                    <a:pt x="554" y="73"/>
                    <a:pt x="554" y="73"/>
                  </a:cubicBezTo>
                  <a:cubicBezTo>
                    <a:pt x="553" y="72"/>
                    <a:pt x="553" y="71"/>
                    <a:pt x="553" y="71"/>
                  </a:cubicBezTo>
                  <a:cubicBezTo>
                    <a:pt x="553" y="69"/>
                    <a:pt x="553" y="67"/>
                    <a:pt x="553" y="65"/>
                  </a:cubicBezTo>
                  <a:cubicBezTo>
                    <a:pt x="550" y="29"/>
                    <a:pt x="520" y="0"/>
                    <a:pt x="483" y="0"/>
                  </a:cubicBezTo>
                  <a:cubicBezTo>
                    <a:pt x="0" y="0"/>
                    <a:pt x="0" y="0"/>
                    <a:pt x="0" y="0"/>
                  </a:cubicBezTo>
                  <a:cubicBezTo>
                    <a:pt x="0" y="758"/>
                    <a:pt x="0" y="758"/>
                    <a:pt x="0" y="758"/>
                  </a:cubicBezTo>
                  <a:cubicBezTo>
                    <a:pt x="483" y="758"/>
                    <a:pt x="483" y="758"/>
                    <a:pt x="483" y="758"/>
                  </a:cubicBezTo>
                  <a:cubicBezTo>
                    <a:pt x="514" y="758"/>
                    <a:pt x="540" y="775"/>
                    <a:pt x="554" y="801"/>
                  </a:cubicBezTo>
                  <a:close/>
                </a:path>
              </a:pathLst>
            </a:custGeom>
            <a:solidFill>
              <a:schemeClr val="bg1">
                <a:lumMod val="95000"/>
              </a:schemeClr>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9"/>
            <p:cNvSpPr>
              <a:spLocks/>
            </p:cNvSpPr>
            <p:nvPr/>
          </p:nvSpPr>
          <p:spPr bwMode="auto">
            <a:xfrm>
              <a:off x="4502151" y="2357438"/>
              <a:ext cx="73025" cy="1446213"/>
            </a:xfrm>
            <a:custGeom>
              <a:avLst/>
              <a:gdLst/>
              <a:ahLst/>
              <a:cxnLst>
                <a:cxn ang="0">
                  <a:pos x="39" y="57"/>
                </a:cxn>
                <a:cxn ang="0">
                  <a:pos x="0" y="0"/>
                </a:cxn>
                <a:cxn ang="0">
                  <a:pos x="0" y="756"/>
                </a:cxn>
                <a:cxn ang="0">
                  <a:pos x="40" y="793"/>
                </a:cxn>
                <a:cxn ang="0">
                  <a:pos x="40" y="65"/>
                </a:cxn>
                <a:cxn ang="0">
                  <a:pos x="39" y="63"/>
                </a:cxn>
                <a:cxn ang="0">
                  <a:pos x="39" y="57"/>
                </a:cxn>
              </a:cxnLst>
              <a:rect l="0" t="0" r="r" b="b"/>
              <a:pathLst>
                <a:path w="40" h="793">
                  <a:moveTo>
                    <a:pt x="39" y="57"/>
                  </a:moveTo>
                  <a:cubicBezTo>
                    <a:pt x="37" y="32"/>
                    <a:pt x="22" y="10"/>
                    <a:pt x="0" y="0"/>
                  </a:cubicBezTo>
                  <a:cubicBezTo>
                    <a:pt x="0" y="756"/>
                    <a:pt x="0" y="756"/>
                    <a:pt x="0" y="756"/>
                  </a:cubicBezTo>
                  <a:cubicBezTo>
                    <a:pt x="17" y="764"/>
                    <a:pt x="31" y="776"/>
                    <a:pt x="40" y="793"/>
                  </a:cubicBezTo>
                  <a:cubicBezTo>
                    <a:pt x="40" y="65"/>
                    <a:pt x="40" y="65"/>
                    <a:pt x="40" y="65"/>
                  </a:cubicBezTo>
                  <a:cubicBezTo>
                    <a:pt x="39" y="64"/>
                    <a:pt x="39" y="63"/>
                    <a:pt x="39" y="63"/>
                  </a:cubicBezTo>
                  <a:cubicBezTo>
                    <a:pt x="39" y="61"/>
                    <a:pt x="39" y="59"/>
                    <a:pt x="39" y="57"/>
                  </a:cubicBezTo>
                  <a:close/>
                </a:path>
              </a:pathLst>
            </a:custGeom>
            <a:solidFill>
              <a:srgbClr val="FFFFFF"/>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a:spLocks noChangeArrowheads="1"/>
            </p:cNvSpPr>
            <p:nvPr/>
          </p:nvSpPr>
          <p:spPr bwMode="auto">
            <a:xfrm>
              <a:off x="4700588" y="2586038"/>
              <a:ext cx="746125" cy="47625"/>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a:spLocks noChangeArrowheads="1"/>
            </p:cNvSpPr>
            <p:nvPr/>
          </p:nvSpPr>
          <p:spPr bwMode="auto">
            <a:xfrm>
              <a:off x="4700588" y="2759075"/>
              <a:ext cx="746125" cy="47625"/>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ectangle 12"/>
            <p:cNvSpPr>
              <a:spLocks noChangeArrowheads="1"/>
            </p:cNvSpPr>
            <p:nvPr/>
          </p:nvSpPr>
          <p:spPr bwMode="auto">
            <a:xfrm>
              <a:off x="4700588" y="2932113"/>
              <a:ext cx="746125" cy="49213"/>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13"/>
            <p:cNvSpPr>
              <a:spLocks noChangeArrowheads="1"/>
            </p:cNvSpPr>
            <p:nvPr/>
          </p:nvSpPr>
          <p:spPr bwMode="auto">
            <a:xfrm>
              <a:off x="4700588" y="3105150"/>
              <a:ext cx="746125" cy="49213"/>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4"/>
            <p:cNvSpPr>
              <a:spLocks noChangeArrowheads="1"/>
            </p:cNvSpPr>
            <p:nvPr/>
          </p:nvSpPr>
          <p:spPr bwMode="auto">
            <a:xfrm>
              <a:off x="4700588" y="3279775"/>
              <a:ext cx="746125" cy="49213"/>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ectangle 15"/>
            <p:cNvSpPr>
              <a:spLocks noChangeArrowheads="1"/>
            </p:cNvSpPr>
            <p:nvPr/>
          </p:nvSpPr>
          <p:spPr bwMode="auto">
            <a:xfrm>
              <a:off x="4700588" y="3452813"/>
              <a:ext cx="746125" cy="49213"/>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Rectangle 16"/>
            <p:cNvSpPr>
              <a:spLocks noChangeArrowheads="1"/>
            </p:cNvSpPr>
            <p:nvPr/>
          </p:nvSpPr>
          <p:spPr bwMode="auto">
            <a:xfrm>
              <a:off x="3692526" y="2586038"/>
              <a:ext cx="746125" cy="47625"/>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ectangle 17"/>
            <p:cNvSpPr>
              <a:spLocks noChangeArrowheads="1"/>
            </p:cNvSpPr>
            <p:nvPr/>
          </p:nvSpPr>
          <p:spPr bwMode="auto">
            <a:xfrm>
              <a:off x="3692526" y="2759075"/>
              <a:ext cx="746125" cy="47625"/>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18"/>
            <p:cNvSpPr>
              <a:spLocks noChangeArrowheads="1"/>
            </p:cNvSpPr>
            <p:nvPr/>
          </p:nvSpPr>
          <p:spPr bwMode="auto">
            <a:xfrm>
              <a:off x="3692526" y="2932113"/>
              <a:ext cx="746125" cy="49213"/>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ectangle 19"/>
            <p:cNvSpPr>
              <a:spLocks noChangeArrowheads="1"/>
            </p:cNvSpPr>
            <p:nvPr/>
          </p:nvSpPr>
          <p:spPr bwMode="auto">
            <a:xfrm>
              <a:off x="3692526" y="3105150"/>
              <a:ext cx="746125" cy="49213"/>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a:spLocks noChangeArrowheads="1"/>
            </p:cNvSpPr>
            <p:nvPr/>
          </p:nvSpPr>
          <p:spPr bwMode="auto">
            <a:xfrm>
              <a:off x="3692526" y="3279775"/>
              <a:ext cx="746125" cy="49213"/>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21"/>
            <p:cNvSpPr>
              <a:spLocks noChangeArrowheads="1"/>
            </p:cNvSpPr>
            <p:nvPr/>
          </p:nvSpPr>
          <p:spPr bwMode="auto">
            <a:xfrm>
              <a:off x="3692526" y="3452813"/>
              <a:ext cx="746125" cy="49213"/>
            </a:xfrm>
            <a:prstGeom prst="rect">
              <a:avLst/>
            </a:prstGeom>
            <a:solidFill>
              <a:srgbClr val="A8AAAD"/>
            </a:solidFill>
            <a:ln w="9525">
              <a:noFill/>
              <a:miter lim="800000"/>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2"/>
            <p:cNvSpPr>
              <a:spLocks/>
            </p:cNvSpPr>
            <p:nvPr/>
          </p:nvSpPr>
          <p:spPr bwMode="auto">
            <a:xfrm>
              <a:off x="3548063" y="3338513"/>
              <a:ext cx="928688" cy="917575"/>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accent1"/>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3471863" y="3467100"/>
              <a:ext cx="874713" cy="862013"/>
            </a:xfrm>
            <a:custGeom>
              <a:avLst/>
              <a:gdLst/>
              <a:ahLst/>
              <a:cxnLst>
                <a:cxn ang="0">
                  <a:pos x="65" y="466"/>
                </a:cxn>
                <a:cxn ang="0">
                  <a:pos x="29" y="446"/>
                </a:cxn>
                <a:cxn ang="0">
                  <a:pos x="30" y="339"/>
                </a:cxn>
                <a:cxn ang="0">
                  <a:pos x="343" y="29"/>
                </a:cxn>
                <a:cxn ang="0">
                  <a:pos x="451" y="30"/>
                </a:cxn>
                <a:cxn ang="0">
                  <a:pos x="450" y="137"/>
                </a:cxn>
                <a:cxn ang="0">
                  <a:pos x="137" y="447"/>
                </a:cxn>
                <a:cxn ang="0">
                  <a:pos x="65" y="466"/>
                </a:cxn>
              </a:cxnLst>
              <a:rect l="0" t="0" r="r" b="b"/>
              <a:pathLst>
                <a:path w="480" h="473">
                  <a:moveTo>
                    <a:pt x="65" y="466"/>
                  </a:moveTo>
                  <a:cubicBezTo>
                    <a:pt x="52" y="463"/>
                    <a:pt x="39" y="456"/>
                    <a:pt x="29" y="446"/>
                  </a:cubicBezTo>
                  <a:cubicBezTo>
                    <a:pt x="0" y="416"/>
                    <a:pt x="0" y="368"/>
                    <a:pt x="30" y="339"/>
                  </a:cubicBezTo>
                  <a:cubicBezTo>
                    <a:pt x="343" y="29"/>
                    <a:pt x="343" y="29"/>
                    <a:pt x="343" y="29"/>
                  </a:cubicBezTo>
                  <a:cubicBezTo>
                    <a:pt x="373" y="0"/>
                    <a:pt x="421" y="0"/>
                    <a:pt x="451" y="30"/>
                  </a:cubicBezTo>
                  <a:cubicBezTo>
                    <a:pt x="480" y="60"/>
                    <a:pt x="480" y="108"/>
                    <a:pt x="450" y="137"/>
                  </a:cubicBezTo>
                  <a:cubicBezTo>
                    <a:pt x="137" y="447"/>
                    <a:pt x="137" y="447"/>
                    <a:pt x="137" y="447"/>
                  </a:cubicBezTo>
                  <a:cubicBezTo>
                    <a:pt x="117" y="466"/>
                    <a:pt x="90" y="473"/>
                    <a:pt x="65" y="466"/>
                  </a:cubicBezTo>
                  <a:close/>
                </a:path>
              </a:pathLst>
            </a:custGeom>
            <a:solidFill>
              <a:schemeClr val="accent1">
                <a:lumMod val="75000"/>
              </a:schemeClr>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4195763" y="2540000"/>
              <a:ext cx="1084263" cy="1084263"/>
            </a:xfrm>
            <a:custGeom>
              <a:avLst/>
              <a:gdLst/>
              <a:ahLst/>
              <a:cxnLst>
                <a:cxn ang="0">
                  <a:pos x="595" y="299"/>
                </a:cxn>
                <a:cxn ang="0">
                  <a:pos x="370" y="9"/>
                </a:cxn>
                <a:cxn ang="0">
                  <a:pos x="300" y="0"/>
                </a:cxn>
                <a:cxn ang="0">
                  <a:pos x="89" y="86"/>
                </a:cxn>
                <a:cxn ang="0">
                  <a:pos x="1" y="295"/>
                </a:cxn>
                <a:cxn ang="0">
                  <a:pos x="225" y="585"/>
                </a:cxn>
                <a:cxn ang="0">
                  <a:pos x="296" y="594"/>
                </a:cxn>
                <a:cxn ang="0">
                  <a:pos x="506" y="508"/>
                </a:cxn>
                <a:cxn ang="0">
                  <a:pos x="595" y="299"/>
                </a:cxn>
                <a:cxn ang="0">
                  <a:pos x="453" y="454"/>
                </a:cxn>
                <a:cxn ang="0">
                  <a:pos x="296" y="518"/>
                </a:cxn>
                <a:cxn ang="0">
                  <a:pos x="244" y="511"/>
                </a:cxn>
                <a:cxn ang="0">
                  <a:pos x="77" y="296"/>
                </a:cxn>
                <a:cxn ang="0">
                  <a:pos x="143" y="140"/>
                </a:cxn>
                <a:cxn ang="0">
                  <a:pos x="299" y="76"/>
                </a:cxn>
                <a:cxn ang="0">
                  <a:pos x="352" y="83"/>
                </a:cxn>
                <a:cxn ang="0">
                  <a:pos x="519" y="298"/>
                </a:cxn>
                <a:cxn ang="0">
                  <a:pos x="453" y="454"/>
                </a:cxn>
              </a:cxnLst>
              <a:rect l="0" t="0" r="r" b="b"/>
              <a:pathLst>
                <a:path w="595" h="594">
                  <a:moveTo>
                    <a:pt x="595" y="299"/>
                  </a:moveTo>
                  <a:cubicBezTo>
                    <a:pt x="595" y="162"/>
                    <a:pt x="503" y="43"/>
                    <a:pt x="370" y="9"/>
                  </a:cubicBezTo>
                  <a:cubicBezTo>
                    <a:pt x="347" y="3"/>
                    <a:pt x="323" y="0"/>
                    <a:pt x="300" y="0"/>
                  </a:cubicBezTo>
                  <a:cubicBezTo>
                    <a:pt x="220" y="0"/>
                    <a:pt x="146" y="30"/>
                    <a:pt x="89" y="86"/>
                  </a:cubicBezTo>
                  <a:cubicBezTo>
                    <a:pt x="33" y="142"/>
                    <a:pt x="1" y="216"/>
                    <a:pt x="1" y="295"/>
                  </a:cubicBezTo>
                  <a:cubicBezTo>
                    <a:pt x="0" y="432"/>
                    <a:pt x="92" y="552"/>
                    <a:pt x="225" y="585"/>
                  </a:cubicBezTo>
                  <a:cubicBezTo>
                    <a:pt x="248" y="591"/>
                    <a:pt x="272" y="594"/>
                    <a:pt x="296" y="594"/>
                  </a:cubicBezTo>
                  <a:cubicBezTo>
                    <a:pt x="375" y="594"/>
                    <a:pt x="450" y="564"/>
                    <a:pt x="506" y="508"/>
                  </a:cubicBezTo>
                  <a:cubicBezTo>
                    <a:pt x="563" y="452"/>
                    <a:pt x="594" y="378"/>
                    <a:pt x="595" y="299"/>
                  </a:cubicBezTo>
                  <a:close/>
                  <a:moveTo>
                    <a:pt x="453" y="454"/>
                  </a:moveTo>
                  <a:cubicBezTo>
                    <a:pt x="411" y="496"/>
                    <a:pt x="355" y="518"/>
                    <a:pt x="296" y="518"/>
                  </a:cubicBezTo>
                  <a:cubicBezTo>
                    <a:pt x="279" y="518"/>
                    <a:pt x="261" y="516"/>
                    <a:pt x="244" y="511"/>
                  </a:cubicBezTo>
                  <a:cubicBezTo>
                    <a:pt x="145" y="486"/>
                    <a:pt x="76" y="398"/>
                    <a:pt x="77" y="296"/>
                  </a:cubicBezTo>
                  <a:cubicBezTo>
                    <a:pt x="77" y="237"/>
                    <a:pt x="101" y="181"/>
                    <a:pt x="143" y="140"/>
                  </a:cubicBezTo>
                  <a:cubicBezTo>
                    <a:pt x="185" y="98"/>
                    <a:pt x="240" y="76"/>
                    <a:pt x="299" y="76"/>
                  </a:cubicBezTo>
                  <a:cubicBezTo>
                    <a:pt x="317" y="76"/>
                    <a:pt x="335" y="79"/>
                    <a:pt x="352" y="83"/>
                  </a:cubicBezTo>
                  <a:cubicBezTo>
                    <a:pt x="451" y="108"/>
                    <a:pt x="519" y="196"/>
                    <a:pt x="519" y="298"/>
                  </a:cubicBezTo>
                  <a:cubicBezTo>
                    <a:pt x="518" y="357"/>
                    <a:pt x="495" y="413"/>
                    <a:pt x="453" y="454"/>
                  </a:cubicBezTo>
                  <a:close/>
                </a:path>
              </a:pathLst>
            </a:custGeom>
            <a:solidFill>
              <a:schemeClr val="accent4"/>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130"/>
          <p:cNvGrpSpPr/>
          <p:nvPr/>
        </p:nvGrpSpPr>
        <p:grpSpPr>
          <a:xfrm>
            <a:off x="6535456" y="1695591"/>
            <a:ext cx="1542482" cy="529658"/>
            <a:chOff x="1762139" y="1304395"/>
            <a:chExt cx="1542507" cy="529565"/>
          </a:xfrm>
        </p:grpSpPr>
        <p:sp>
          <p:nvSpPr>
            <p:cNvPr id="27" name="TextBox 26"/>
            <p:cNvSpPr txBox="1"/>
            <p:nvPr/>
          </p:nvSpPr>
          <p:spPr>
            <a:xfrm>
              <a:off x="1762140" y="1304395"/>
              <a:ext cx="1542506" cy="258452"/>
            </a:xfrm>
            <a:prstGeom prst="rect">
              <a:avLst/>
            </a:prstGeom>
            <a:noFill/>
          </p:spPr>
          <p:txBody>
            <a:bodyPr wrap="square" lIns="0" tIns="0" rIns="0" bIns="0" rtlCol="0" anchor="t">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7"/>
            <p:cNvSpPr txBox="1"/>
            <p:nvPr/>
          </p:nvSpPr>
          <p:spPr>
            <a:xfrm>
              <a:off x="1762139" y="1538585"/>
              <a:ext cx="1542507" cy="295375"/>
            </a:xfrm>
            <a:prstGeom prst="rect">
              <a:avLst/>
            </a:prstGeom>
            <a:noFill/>
          </p:spPr>
          <p:txBody>
            <a:bodyPr wrap="square" lIns="0" tIns="0" rIns="0" bIns="0" rtlCol="0" anchor="t">
              <a:spAutoFit/>
            </a:body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131"/>
          <p:cNvGrpSpPr/>
          <p:nvPr/>
        </p:nvGrpSpPr>
        <p:grpSpPr>
          <a:xfrm>
            <a:off x="6535456" y="2469855"/>
            <a:ext cx="1542482" cy="547375"/>
            <a:chOff x="1762139" y="2072489"/>
            <a:chExt cx="1542507" cy="547279"/>
          </a:xfrm>
        </p:grpSpPr>
        <p:sp>
          <p:nvSpPr>
            <p:cNvPr id="30" name="TextBox 29"/>
            <p:cNvSpPr txBox="1"/>
            <p:nvPr/>
          </p:nvSpPr>
          <p:spPr>
            <a:xfrm>
              <a:off x="1762140" y="2072489"/>
              <a:ext cx="1542506" cy="258452"/>
            </a:xfrm>
            <a:prstGeom prst="rect">
              <a:avLst/>
            </a:prstGeom>
            <a:noFill/>
          </p:spPr>
          <p:txBody>
            <a:bodyPr wrap="square" lIns="0" tIns="0" rIns="0" bIns="0" rtlCol="0" anchor="t">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30"/>
            <p:cNvSpPr txBox="1"/>
            <p:nvPr/>
          </p:nvSpPr>
          <p:spPr>
            <a:xfrm>
              <a:off x="1762139" y="2324394"/>
              <a:ext cx="1542507" cy="295374"/>
            </a:xfrm>
            <a:prstGeom prst="rect">
              <a:avLst/>
            </a:prstGeom>
            <a:noFill/>
          </p:spPr>
          <p:txBody>
            <a:bodyPr wrap="square" lIns="0" tIns="0" rIns="0" bIns="0" rtlCol="0" anchor="t">
              <a:spAutoFit/>
            </a:body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144"/>
          <p:cNvGrpSpPr/>
          <p:nvPr/>
        </p:nvGrpSpPr>
        <p:grpSpPr>
          <a:xfrm>
            <a:off x="6535456" y="3282524"/>
            <a:ext cx="1542482" cy="526684"/>
            <a:chOff x="1762139" y="2840581"/>
            <a:chExt cx="1542507" cy="526593"/>
          </a:xfrm>
        </p:grpSpPr>
        <p:sp>
          <p:nvSpPr>
            <p:cNvPr id="33" name="TextBox 32"/>
            <p:cNvSpPr txBox="1"/>
            <p:nvPr/>
          </p:nvSpPr>
          <p:spPr>
            <a:xfrm>
              <a:off x="1762140" y="2840581"/>
              <a:ext cx="1542506" cy="258452"/>
            </a:xfrm>
            <a:prstGeom prst="rect">
              <a:avLst/>
            </a:prstGeom>
            <a:noFill/>
          </p:spPr>
          <p:txBody>
            <a:bodyPr wrap="square" lIns="0" tIns="0" rIns="0" bIns="0" rtlCol="0" anchor="t">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33"/>
            <p:cNvSpPr txBox="1"/>
            <p:nvPr/>
          </p:nvSpPr>
          <p:spPr>
            <a:xfrm>
              <a:off x="1762139" y="3071799"/>
              <a:ext cx="1542507" cy="295375"/>
            </a:xfrm>
            <a:prstGeom prst="rect">
              <a:avLst/>
            </a:prstGeom>
            <a:noFill/>
          </p:spPr>
          <p:txBody>
            <a:bodyPr wrap="square" lIns="0" tIns="0" rIns="0" bIns="0" rtlCol="0" anchor="t">
              <a:spAutoFit/>
            </a:body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145"/>
          <p:cNvGrpSpPr/>
          <p:nvPr/>
        </p:nvGrpSpPr>
        <p:grpSpPr>
          <a:xfrm>
            <a:off x="6535456" y="4075990"/>
            <a:ext cx="1542482" cy="525203"/>
            <a:chOff x="1762139" y="3608675"/>
            <a:chExt cx="1542507" cy="525111"/>
          </a:xfrm>
        </p:grpSpPr>
        <p:sp>
          <p:nvSpPr>
            <p:cNvPr id="36" name="TextBox 35"/>
            <p:cNvSpPr txBox="1"/>
            <p:nvPr/>
          </p:nvSpPr>
          <p:spPr>
            <a:xfrm>
              <a:off x="1762140" y="3608675"/>
              <a:ext cx="1542506" cy="258452"/>
            </a:xfrm>
            <a:prstGeom prst="rect">
              <a:avLst/>
            </a:prstGeom>
            <a:noFill/>
          </p:spPr>
          <p:txBody>
            <a:bodyPr wrap="square" lIns="0" tIns="0" rIns="0" bIns="0" rtlCol="0" anchor="t">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36"/>
            <p:cNvSpPr txBox="1"/>
            <p:nvPr/>
          </p:nvSpPr>
          <p:spPr>
            <a:xfrm>
              <a:off x="1762139" y="3838412"/>
              <a:ext cx="1542507" cy="295374"/>
            </a:xfrm>
            <a:prstGeom prst="rect">
              <a:avLst/>
            </a:prstGeom>
            <a:noFill/>
          </p:spPr>
          <p:txBody>
            <a:bodyPr wrap="square" lIns="0" tIns="0" rIns="0" bIns="0" rtlCol="0" anchor="t">
              <a:spAutoFit/>
            </a:body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Group 113"/>
          <p:cNvGrpSpPr/>
          <p:nvPr/>
        </p:nvGrpSpPr>
        <p:grpSpPr>
          <a:xfrm>
            <a:off x="1067652" y="1682934"/>
            <a:ext cx="1542482" cy="542314"/>
            <a:chOff x="5839354" y="1336687"/>
            <a:chExt cx="1542507" cy="542220"/>
          </a:xfrm>
        </p:grpSpPr>
        <p:sp>
          <p:nvSpPr>
            <p:cNvPr id="39" name="TextBox 38"/>
            <p:cNvSpPr txBox="1"/>
            <p:nvPr/>
          </p:nvSpPr>
          <p:spPr>
            <a:xfrm>
              <a:off x="5839355" y="1336687"/>
              <a:ext cx="1542506" cy="258452"/>
            </a:xfrm>
            <a:prstGeom prst="rect">
              <a:avLst/>
            </a:prstGeom>
            <a:noFill/>
          </p:spPr>
          <p:txBody>
            <a:bodyPr wrap="square" lIns="0" tIns="0" rIns="0" bIns="0" rtlCol="0" anchor="t">
              <a:spAutoFit/>
            </a:bodyPr>
            <a:lstStyle/>
            <a:p>
              <a:pPr algn="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Box 39"/>
            <p:cNvSpPr txBox="1"/>
            <p:nvPr/>
          </p:nvSpPr>
          <p:spPr>
            <a:xfrm>
              <a:off x="5839354" y="1583532"/>
              <a:ext cx="1542507" cy="295375"/>
            </a:xfrm>
            <a:prstGeom prst="rect">
              <a:avLst/>
            </a:prstGeom>
            <a:noFill/>
          </p:spPr>
          <p:txBody>
            <a:bodyPr wrap="square" lIns="0" tIns="0" rIns="0" bIns="0" rtlCol="0" anchor="t">
              <a:spAutoFit/>
            </a:bodyPr>
            <a:lstStyle/>
            <a:p>
              <a:pPr algn="r">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Group 117"/>
          <p:cNvGrpSpPr/>
          <p:nvPr/>
        </p:nvGrpSpPr>
        <p:grpSpPr>
          <a:xfrm>
            <a:off x="1091693" y="2466691"/>
            <a:ext cx="1542482" cy="550538"/>
            <a:chOff x="5863395" y="2079109"/>
            <a:chExt cx="1542507" cy="550441"/>
          </a:xfrm>
        </p:grpSpPr>
        <p:sp>
          <p:nvSpPr>
            <p:cNvPr id="42" name="TextBox 41"/>
            <p:cNvSpPr txBox="1"/>
            <p:nvPr/>
          </p:nvSpPr>
          <p:spPr>
            <a:xfrm>
              <a:off x="5863396" y="2079109"/>
              <a:ext cx="1542506" cy="258452"/>
            </a:xfrm>
            <a:prstGeom prst="rect">
              <a:avLst/>
            </a:prstGeom>
            <a:noFill/>
          </p:spPr>
          <p:txBody>
            <a:bodyPr wrap="square" lIns="0" tIns="0" rIns="0" bIns="0" rtlCol="0" anchor="t">
              <a:spAutoFit/>
            </a:bodyPr>
            <a:lstStyle/>
            <a:p>
              <a:pPr algn="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TextBox 42"/>
            <p:cNvSpPr txBox="1"/>
            <p:nvPr/>
          </p:nvSpPr>
          <p:spPr>
            <a:xfrm>
              <a:off x="5863395" y="2334176"/>
              <a:ext cx="1542507" cy="295374"/>
            </a:xfrm>
            <a:prstGeom prst="rect">
              <a:avLst/>
            </a:prstGeom>
            <a:noFill/>
          </p:spPr>
          <p:txBody>
            <a:bodyPr wrap="square" lIns="0" tIns="0" rIns="0" bIns="0" rtlCol="0" anchor="t">
              <a:spAutoFit/>
            </a:bodyPr>
            <a:lstStyle/>
            <a:p>
              <a:pPr algn="r">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Group 118"/>
          <p:cNvGrpSpPr/>
          <p:nvPr/>
        </p:nvGrpSpPr>
        <p:grpSpPr>
          <a:xfrm>
            <a:off x="1091693" y="3256920"/>
            <a:ext cx="1542482" cy="552289"/>
            <a:chOff x="5863395" y="2821529"/>
            <a:chExt cx="1542507" cy="552192"/>
          </a:xfrm>
        </p:grpSpPr>
        <p:sp>
          <p:nvSpPr>
            <p:cNvPr id="45" name="TextBox 44"/>
            <p:cNvSpPr txBox="1"/>
            <p:nvPr/>
          </p:nvSpPr>
          <p:spPr>
            <a:xfrm>
              <a:off x="5863396" y="2821529"/>
              <a:ext cx="1542506" cy="258452"/>
            </a:xfrm>
            <a:prstGeom prst="rect">
              <a:avLst/>
            </a:prstGeom>
            <a:noFill/>
          </p:spPr>
          <p:txBody>
            <a:bodyPr wrap="square" lIns="0" tIns="0" rIns="0" bIns="0" rtlCol="0" anchor="t">
              <a:spAutoFit/>
            </a:bodyPr>
            <a:lstStyle/>
            <a:p>
              <a:pPr algn="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TextBox 45"/>
            <p:cNvSpPr txBox="1"/>
            <p:nvPr/>
          </p:nvSpPr>
          <p:spPr>
            <a:xfrm>
              <a:off x="5863395" y="3078346"/>
              <a:ext cx="1542507" cy="295375"/>
            </a:xfrm>
            <a:prstGeom prst="rect">
              <a:avLst/>
            </a:prstGeom>
            <a:noFill/>
          </p:spPr>
          <p:txBody>
            <a:bodyPr wrap="square" lIns="0" tIns="0" rIns="0" bIns="0" rtlCol="0" anchor="t">
              <a:spAutoFit/>
            </a:bodyPr>
            <a:lstStyle/>
            <a:p>
              <a:pPr algn="r">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8" name="Group 119"/>
          <p:cNvGrpSpPr/>
          <p:nvPr/>
        </p:nvGrpSpPr>
        <p:grpSpPr>
          <a:xfrm>
            <a:off x="1091693" y="4053625"/>
            <a:ext cx="1542482" cy="547568"/>
            <a:chOff x="5863395" y="3563949"/>
            <a:chExt cx="1542507" cy="547472"/>
          </a:xfrm>
        </p:grpSpPr>
        <p:sp>
          <p:nvSpPr>
            <p:cNvPr id="48" name="TextBox 47"/>
            <p:cNvSpPr txBox="1"/>
            <p:nvPr/>
          </p:nvSpPr>
          <p:spPr>
            <a:xfrm>
              <a:off x="5863396" y="3563949"/>
              <a:ext cx="1542506" cy="258452"/>
            </a:xfrm>
            <a:prstGeom prst="rect">
              <a:avLst/>
            </a:prstGeom>
            <a:noFill/>
          </p:spPr>
          <p:txBody>
            <a:bodyPr wrap="square" lIns="0" tIns="0" rIns="0" bIns="0" rtlCol="0" anchor="t">
              <a:spAutoFit/>
            </a:bodyPr>
            <a:lstStyle/>
            <a:p>
              <a:pPr algn="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Box 48"/>
            <p:cNvSpPr txBox="1"/>
            <p:nvPr/>
          </p:nvSpPr>
          <p:spPr>
            <a:xfrm>
              <a:off x="5863395" y="3816047"/>
              <a:ext cx="1542507" cy="295374"/>
            </a:xfrm>
            <a:prstGeom prst="rect">
              <a:avLst/>
            </a:prstGeom>
            <a:noFill/>
          </p:spPr>
          <p:txBody>
            <a:bodyPr wrap="square" lIns="0" tIns="0" rIns="0" bIns="0" rtlCol="0" anchor="t">
              <a:spAutoFit/>
            </a:bodyPr>
            <a:lstStyle/>
            <a:p>
              <a:pPr algn="r">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Group 108"/>
          <p:cNvGrpSpPr/>
          <p:nvPr/>
        </p:nvGrpSpPr>
        <p:grpSpPr>
          <a:xfrm>
            <a:off x="2753549" y="3295028"/>
            <a:ext cx="469013" cy="455672"/>
            <a:chOff x="6299532" y="3384456"/>
            <a:chExt cx="469021" cy="455593"/>
          </a:xfrm>
        </p:grpSpPr>
        <p:sp>
          <p:nvSpPr>
            <p:cNvPr id="51" name="Oval 50"/>
            <p:cNvSpPr>
              <a:spLocks noChangeAspect="1"/>
            </p:cNvSpPr>
            <p:nvPr/>
          </p:nvSpPr>
          <p:spPr>
            <a:xfrm>
              <a:off x="6299532" y="3384456"/>
              <a:ext cx="469021" cy="4555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Group 111"/>
          <p:cNvGrpSpPr/>
          <p:nvPr/>
        </p:nvGrpSpPr>
        <p:grpSpPr>
          <a:xfrm>
            <a:off x="2753549" y="4088494"/>
            <a:ext cx="469013" cy="455672"/>
            <a:chOff x="630683" y="4190009"/>
            <a:chExt cx="469021" cy="455593"/>
          </a:xfrm>
        </p:grpSpPr>
        <p:sp>
          <p:nvSpPr>
            <p:cNvPr id="54" name="Oval 53"/>
            <p:cNvSpPr>
              <a:spLocks noChangeAspect="1"/>
            </p:cNvSpPr>
            <p:nvPr/>
          </p:nvSpPr>
          <p:spPr>
            <a:xfrm>
              <a:off x="630683" y="4190009"/>
              <a:ext cx="469021" cy="4555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7" name="Group 114"/>
          <p:cNvGrpSpPr/>
          <p:nvPr/>
        </p:nvGrpSpPr>
        <p:grpSpPr>
          <a:xfrm>
            <a:off x="2753549" y="2501563"/>
            <a:ext cx="469013" cy="455672"/>
            <a:chOff x="3425803" y="3384456"/>
            <a:chExt cx="469021" cy="455593"/>
          </a:xfrm>
        </p:grpSpPr>
        <p:sp>
          <p:nvSpPr>
            <p:cNvPr id="57" name="Oval 56"/>
            <p:cNvSpPr>
              <a:spLocks noChangeAspect="1"/>
            </p:cNvSpPr>
            <p:nvPr/>
          </p:nvSpPr>
          <p:spPr>
            <a:xfrm>
              <a:off x="3425803" y="3384456"/>
              <a:ext cx="469021" cy="4555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5"/>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Group 117"/>
          <p:cNvGrpSpPr/>
          <p:nvPr/>
        </p:nvGrpSpPr>
        <p:grpSpPr>
          <a:xfrm>
            <a:off x="2753549" y="1708098"/>
            <a:ext cx="469013" cy="455672"/>
            <a:chOff x="630683" y="3383511"/>
            <a:chExt cx="469021" cy="455593"/>
          </a:xfrm>
        </p:grpSpPr>
        <p:sp>
          <p:nvSpPr>
            <p:cNvPr id="60" name="Oval 59"/>
            <p:cNvSpPr>
              <a:spLocks noChangeAspect="1"/>
            </p:cNvSpPr>
            <p:nvPr/>
          </p:nvSpPr>
          <p:spPr>
            <a:xfrm>
              <a:off x="630683" y="3383511"/>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17"/>
            <p:cNvSpPr>
              <a:spLocks/>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3" name="Group 120"/>
          <p:cNvGrpSpPr/>
          <p:nvPr/>
        </p:nvGrpSpPr>
        <p:grpSpPr>
          <a:xfrm>
            <a:off x="5935121" y="1708098"/>
            <a:ext cx="469013" cy="455672"/>
            <a:chOff x="3428938" y="4190009"/>
            <a:chExt cx="469021" cy="455593"/>
          </a:xfrm>
        </p:grpSpPr>
        <p:sp>
          <p:nvSpPr>
            <p:cNvPr id="63" name="Oval 62"/>
            <p:cNvSpPr>
              <a:spLocks noChangeAspect="1"/>
            </p:cNvSpPr>
            <p:nvPr/>
          </p:nvSpPr>
          <p:spPr>
            <a:xfrm>
              <a:off x="3428938" y="4190009"/>
              <a:ext cx="469021" cy="45559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6" name="Group 123"/>
          <p:cNvGrpSpPr/>
          <p:nvPr/>
        </p:nvGrpSpPr>
        <p:grpSpPr>
          <a:xfrm>
            <a:off x="5935121" y="2501563"/>
            <a:ext cx="469013" cy="455672"/>
            <a:chOff x="6299532" y="4190009"/>
            <a:chExt cx="469021" cy="455593"/>
          </a:xfrm>
        </p:grpSpPr>
        <p:sp>
          <p:nvSpPr>
            <p:cNvPr id="66" name="Oval 65"/>
            <p:cNvSpPr>
              <a:spLocks noChangeAspect="1"/>
            </p:cNvSpPr>
            <p:nvPr/>
          </p:nvSpPr>
          <p:spPr>
            <a:xfrm>
              <a:off x="6299532" y="4190009"/>
              <a:ext cx="469021" cy="45559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3"/>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Group 126"/>
          <p:cNvGrpSpPr/>
          <p:nvPr/>
        </p:nvGrpSpPr>
        <p:grpSpPr>
          <a:xfrm>
            <a:off x="5935121" y="4088494"/>
            <a:ext cx="469013" cy="455672"/>
            <a:chOff x="7501792" y="3621100"/>
            <a:chExt cx="469021" cy="455593"/>
          </a:xfrm>
        </p:grpSpPr>
        <p:sp>
          <p:nvSpPr>
            <p:cNvPr id="69" name="Oval 68"/>
            <p:cNvSpPr>
              <a:spLocks noChangeAspect="1"/>
            </p:cNvSpPr>
            <p:nvPr/>
          </p:nvSpPr>
          <p:spPr>
            <a:xfrm>
              <a:off x="7501792" y="3621100"/>
              <a:ext cx="469021" cy="4555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35"/>
            <p:cNvSpPr>
              <a:spLocks noEditPoints="1"/>
            </p:cNvSpPr>
            <p:nvPr/>
          </p:nvSpPr>
          <p:spPr bwMode="auto">
            <a:xfrm>
              <a:off x="7610890" y="3731421"/>
              <a:ext cx="250825" cy="23495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2" name="Group 129"/>
          <p:cNvGrpSpPr/>
          <p:nvPr/>
        </p:nvGrpSpPr>
        <p:grpSpPr>
          <a:xfrm>
            <a:off x="5935121" y="3295028"/>
            <a:ext cx="469013" cy="455672"/>
            <a:chOff x="7501792" y="2878680"/>
            <a:chExt cx="469021" cy="455593"/>
          </a:xfrm>
        </p:grpSpPr>
        <p:sp>
          <p:nvSpPr>
            <p:cNvPr id="72" name="Oval 71"/>
            <p:cNvSpPr>
              <a:spLocks noChangeAspect="1"/>
            </p:cNvSpPr>
            <p:nvPr/>
          </p:nvSpPr>
          <p:spPr>
            <a:xfrm>
              <a:off x="7501792" y="2878680"/>
              <a:ext cx="469021" cy="4555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53"/>
            <p:cNvSpPr>
              <a:spLocks/>
            </p:cNvSpPr>
            <p:nvPr/>
          </p:nvSpPr>
          <p:spPr bwMode="auto">
            <a:xfrm>
              <a:off x="7580281" y="2990787"/>
              <a:ext cx="312043" cy="231379"/>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headEnd/>
              <a:tailEnd/>
            </a:ln>
          </p:spPr>
          <p:txBody>
            <a:bodyPr vert="horz" wrap="square" lIns="128562" tIns="64281" rIns="128562" bIns="64281" numCol="1" anchor="t" anchorCtr="0" compatLnSpc="1">
              <a:prstTxWarp prst="textNoShape">
                <a:avLst/>
              </a:prstTxWarp>
            </a:bodyPr>
            <a:lstStyle/>
            <a:p>
              <a:pPr>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4134777551"/>
      </p:ext>
    </p:extLst>
  </p:cSld>
  <p:clrMapOvr>
    <a:masterClrMapping/>
  </p:clrMapOvr>
  <mc:AlternateContent xmlns:mc="http://schemas.openxmlformats.org/markup-compatibility/2006" xmlns:p14="http://schemas.microsoft.com/office/powerpoint/2010/main">
    <mc:Choice Requires="p14">
      <p:transition spd="slow" p14:dur="1500" advClick="0" advTm="8846">
        <p:random/>
      </p:transition>
    </mc:Choice>
    <mc:Fallback xmlns="">
      <p:transition spd="slow" advClick="0" advTm="884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ppt_w</p:attrName>
                                        </p:attrNameLst>
                                      </p:cBhvr>
                                      <p:tavLst>
                                        <p:tav tm="0">
                                          <p:val>
                                            <p:fltVal val="0"/>
                                          </p:val>
                                        </p:tav>
                                        <p:tav tm="100000">
                                          <p:val>
                                            <p:strVal val="#ppt_w"/>
                                          </p:val>
                                        </p:tav>
                                      </p:tavLst>
                                    </p:anim>
                                    <p:anim calcmode="lin" valueType="num">
                                      <p:cBhvr>
                                        <p:cTn id="14" dur="500" fill="hold"/>
                                        <p:tgtEl>
                                          <p:spTgt spid="50"/>
                                        </p:tgtEl>
                                        <p:attrNameLst>
                                          <p:attrName>ppt_h</p:attrName>
                                        </p:attrNameLst>
                                      </p:cBhvr>
                                      <p:tavLst>
                                        <p:tav tm="0">
                                          <p:val>
                                            <p:fltVal val="0"/>
                                          </p:val>
                                        </p:tav>
                                        <p:tav tm="100000">
                                          <p:val>
                                            <p:strVal val="#ppt_h"/>
                                          </p:val>
                                        </p:tav>
                                      </p:tavLst>
                                    </p:anim>
                                    <p:animEffect transition="in" filter="fade">
                                      <p:cBhvr>
                                        <p:cTn id="15" dur="500"/>
                                        <p:tgtEl>
                                          <p:spTgt spid="50"/>
                                        </p:tgtEl>
                                      </p:cBhvr>
                                    </p:animEffect>
                                  </p:childTnLst>
                                </p:cTn>
                              </p:par>
                            </p:childTnLst>
                          </p:cTn>
                        </p:par>
                        <p:par>
                          <p:cTn id="16" fill="hold">
                            <p:stCondLst>
                              <p:cond delay="1000"/>
                            </p:stCondLst>
                            <p:childTnLst>
                              <p:par>
                                <p:cTn id="17" presetID="2" presetClass="entr" presetSubtype="8" accel="50000" decel="5000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53" presetClass="entr" presetSubtype="0"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500" fill="hold"/>
                                        <p:tgtEl>
                                          <p:spTgt spid="47"/>
                                        </p:tgtEl>
                                        <p:attrNameLst>
                                          <p:attrName>ppt_w</p:attrName>
                                        </p:attrNameLst>
                                      </p:cBhvr>
                                      <p:tavLst>
                                        <p:tav tm="0">
                                          <p:val>
                                            <p:fltVal val="0"/>
                                          </p:val>
                                        </p:tav>
                                        <p:tav tm="100000">
                                          <p:val>
                                            <p:strVal val="#ppt_w"/>
                                          </p:val>
                                        </p:tav>
                                      </p:tavLst>
                                    </p:anim>
                                    <p:anim calcmode="lin" valueType="num">
                                      <p:cBhvr>
                                        <p:cTn id="25" dur="500" fill="hold"/>
                                        <p:tgtEl>
                                          <p:spTgt spid="47"/>
                                        </p:tgtEl>
                                        <p:attrNameLst>
                                          <p:attrName>ppt_h</p:attrName>
                                        </p:attrNameLst>
                                      </p:cBhvr>
                                      <p:tavLst>
                                        <p:tav tm="0">
                                          <p:val>
                                            <p:fltVal val="0"/>
                                          </p:val>
                                        </p:tav>
                                        <p:tav tm="100000">
                                          <p:val>
                                            <p:strVal val="#ppt_h"/>
                                          </p:val>
                                        </p:tav>
                                      </p:tavLst>
                                    </p:anim>
                                    <p:animEffect transition="in" filter="fade">
                                      <p:cBhvr>
                                        <p:cTn id="26" dur="500"/>
                                        <p:tgtEl>
                                          <p:spTgt spid="47"/>
                                        </p:tgtEl>
                                      </p:cBhvr>
                                    </p:animEffect>
                                  </p:childTnLst>
                                </p:cTn>
                              </p:par>
                            </p:childTnLst>
                          </p:cTn>
                        </p:par>
                        <p:par>
                          <p:cTn id="27" fill="hold">
                            <p:stCondLst>
                              <p:cond delay="2000"/>
                            </p:stCondLst>
                            <p:childTnLst>
                              <p:par>
                                <p:cTn id="28" presetID="2" presetClass="entr" presetSubtype="8" accel="50000" decel="5000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500" fill="hold"/>
                                        <p:tgtEl>
                                          <p:spTgt spid="32"/>
                                        </p:tgtEl>
                                        <p:attrNameLst>
                                          <p:attrName>ppt_x</p:attrName>
                                        </p:attrNameLst>
                                      </p:cBhvr>
                                      <p:tavLst>
                                        <p:tav tm="0">
                                          <p:val>
                                            <p:strVal val="0-#ppt_w/2"/>
                                          </p:val>
                                        </p:tav>
                                        <p:tav tm="100000">
                                          <p:val>
                                            <p:strVal val="#ppt_x"/>
                                          </p:val>
                                        </p:tav>
                                      </p:tavLst>
                                    </p:anim>
                                    <p:anim calcmode="lin" valueType="num">
                                      <p:cBhvr additive="base">
                                        <p:cTn id="31" dur="500" fill="hold"/>
                                        <p:tgtEl>
                                          <p:spTgt spid="32"/>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p:cTn id="35" dur="500" fill="hold"/>
                                        <p:tgtEl>
                                          <p:spTgt spid="41"/>
                                        </p:tgtEl>
                                        <p:attrNameLst>
                                          <p:attrName>ppt_w</p:attrName>
                                        </p:attrNameLst>
                                      </p:cBhvr>
                                      <p:tavLst>
                                        <p:tav tm="0">
                                          <p:val>
                                            <p:fltVal val="0"/>
                                          </p:val>
                                        </p:tav>
                                        <p:tav tm="100000">
                                          <p:val>
                                            <p:strVal val="#ppt_w"/>
                                          </p:val>
                                        </p:tav>
                                      </p:tavLst>
                                    </p:anim>
                                    <p:anim calcmode="lin" valueType="num">
                                      <p:cBhvr>
                                        <p:cTn id="36" dur="500" fill="hold"/>
                                        <p:tgtEl>
                                          <p:spTgt spid="41"/>
                                        </p:tgtEl>
                                        <p:attrNameLst>
                                          <p:attrName>ppt_h</p:attrName>
                                        </p:attrNameLst>
                                      </p:cBhvr>
                                      <p:tavLst>
                                        <p:tav tm="0">
                                          <p:val>
                                            <p:fltVal val="0"/>
                                          </p:val>
                                        </p:tav>
                                        <p:tav tm="100000">
                                          <p:val>
                                            <p:strVal val="#ppt_h"/>
                                          </p:val>
                                        </p:tav>
                                      </p:tavLst>
                                    </p:anim>
                                    <p:animEffect transition="in" filter="fade">
                                      <p:cBhvr>
                                        <p:cTn id="37" dur="500"/>
                                        <p:tgtEl>
                                          <p:spTgt spid="41"/>
                                        </p:tgtEl>
                                      </p:cBhvr>
                                    </p:animEffect>
                                  </p:childTnLst>
                                </p:cTn>
                              </p:par>
                            </p:childTnLst>
                          </p:cTn>
                        </p:par>
                        <p:par>
                          <p:cTn id="38" fill="hold">
                            <p:stCondLst>
                              <p:cond delay="3000"/>
                            </p:stCondLst>
                            <p:childTnLst>
                              <p:par>
                                <p:cTn id="39" presetID="2" presetClass="entr" presetSubtype="8" accel="50000" decel="5000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0-#ppt_w/2"/>
                                          </p:val>
                                        </p:tav>
                                        <p:tav tm="100000">
                                          <p:val>
                                            <p:strVal val="#ppt_x"/>
                                          </p:val>
                                        </p:tav>
                                      </p:tavLst>
                                    </p:anim>
                                    <p:anim calcmode="lin" valueType="num">
                                      <p:cBhvr additive="base">
                                        <p:cTn id="42" dur="500" fill="hold"/>
                                        <p:tgtEl>
                                          <p:spTgt spid="35"/>
                                        </p:tgtEl>
                                        <p:attrNameLst>
                                          <p:attrName>ppt_y</p:attrName>
                                        </p:attrNameLst>
                                      </p:cBhvr>
                                      <p:tavLst>
                                        <p:tav tm="0">
                                          <p:val>
                                            <p:strVal val="#ppt_y"/>
                                          </p:val>
                                        </p:tav>
                                        <p:tav tm="100000">
                                          <p:val>
                                            <p:strVal val="#ppt_y"/>
                                          </p:val>
                                        </p:tav>
                                      </p:tavLst>
                                    </p:anim>
                                  </p:childTnLst>
                                </p:cTn>
                              </p:par>
                            </p:childTnLst>
                          </p:cTn>
                        </p:par>
                        <p:par>
                          <p:cTn id="43" fill="hold">
                            <p:stCondLst>
                              <p:cond delay="3500"/>
                            </p:stCondLst>
                            <p:childTnLst>
                              <p:par>
                                <p:cTn id="44" presetID="53" presetClass="entr" presetSubtype="0" fill="hold"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childTnLst>
                          </p:cTn>
                        </p:par>
                        <p:par>
                          <p:cTn id="49" fill="hold">
                            <p:stCondLst>
                              <p:cond delay="4000"/>
                            </p:stCondLst>
                            <p:childTnLst>
                              <p:par>
                                <p:cTn id="50" presetID="2" presetClass="entr" presetSubtype="8" accel="50000" decel="50000"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fill="hold"/>
                                        <p:tgtEl>
                                          <p:spTgt spid="38"/>
                                        </p:tgtEl>
                                        <p:attrNameLst>
                                          <p:attrName>ppt_x</p:attrName>
                                        </p:attrNameLst>
                                      </p:cBhvr>
                                      <p:tavLst>
                                        <p:tav tm="0">
                                          <p:val>
                                            <p:strVal val="0-#ppt_w/2"/>
                                          </p:val>
                                        </p:tav>
                                        <p:tav tm="100000">
                                          <p:val>
                                            <p:strVal val="#ppt_x"/>
                                          </p:val>
                                        </p:tav>
                                      </p:tavLst>
                                    </p:anim>
                                    <p:anim calcmode="lin" valueType="num">
                                      <p:cBhvr additive="base">
                                        <p:cTn id="53" dur="500" fill="hold"/>
                                        <p:tgtEl>
                                          <p:spTgt spid="38"/>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53" presetClass="entr" presetSubtype="0"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500" fill="hold"/>
                                        <p:tgtEl>
                                          <p:spTgt spid="53"/>
                                        </p:tgtEl>
                                        <p:attrNameLst>
                                          <p:attrName>ppt_w</p:attrName>
                                        </p:attrNameLst>
                                      </p:cBhvr>
                                      <p:tavLst>
                                        <p:tav tm="0">
                                          <p:val>
                                            <p:fltVal val="0"/>
                                          </p:val>
                                        </p:tav>
                                        <p:tav tm="100000">
                                          <p:val>
                                            <p:strVal val="#ppt_w"/>
                                          </p:val>
                                        </p:tav>
                                      </p:tavLst>
                                    </p:anim>
                                    <p:anim calcmode="lin" valueType="num">
                                      <p:cBhvr>
                                        <p:cTn id="58" dur="500" fill="hold"/>
                                        <p:tgtEl>
                                          <p:spTgt spid="53"/>
                                        </p:tgtEl>
                                        <p:attrNameLst>
                                          <p:attrName>ppt_h</p:attrName>
                                        </p:attrNameLst>
                                      </p:cBhvr>
                                      <p:tavLst>
                                        <p:tav tm="0">
                                          <p:val>
                                            <p:fltVal val="0"/>
                                          </p:val>
                                        </p:tav>
                                        <p:tav tm="100000">
                                          <p:val>
                                            <p:strVal val="#ppt_h"/>
                                          </p:val>
                                        </p:tav>
                                      </p:tavLst>
                                    </p:anim>
                                    <p:animEffect transition="in" filter="fade">
                                      <p:cBhvr>
                                        <p:cTn id="59" dur="500"/>
                                        <p:tgtEl>
                                          <p:spTgt spid="53"/>
                                        </p:tgtEl>
                                      </p:cBhvr>
                                    </p:animEffect>
                                  </p:childTnLst>
                                </p:cTn>
                              </p:par>
                            </p:childTnLst>
                          </p:cTn>
                        </p:par>
                        <p:par>
                          <p:cTn id="60" fill="hold">
                            <p:stCondLst>
                              <p:cond delay="5000"/>
                            </p:stCondLst>
                            <p:childTnLst>
                              <p:par>
                                <p:cTn id="61" presetID="2" presetClass="entr" presetSubtype="2" accel="50000" decel="50000"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1+#ppt_w/2"/>
                                          </p:val>
                                        </p:tav>
                                        <p:tav tm="100000">
                                          <p:val>
                                            <p:strVal val="#ppt_x"/>
                                          </p:val>
                                        </p:tav>
                                      </p:tavLst>
                                    </p:anim>
                                    <p:anim calcmode="lin" valueType="num">
                                      <p:cBhvr additive="base">
                                        <p:cTn id="64" dur="500" fill="hold"/>
                                        <p:tgtEl>
                                          <p:spTgt spid="3"/>
                                        </p:tgtEl>
                                        <p:attrNameLst>
                                          <p:attrName>ppt_y</p:attrName>
                                        </p:attrNameLst>
                                      </p:cBhvr>
                                      <p:tavLst>
                                        <p:tav tm="0">
                                          <p:val>
                                            <p:strVal val="#ppt_y"/>
                                          </p:val>
                                        </p:tav>
                                        <p:tav tm="100000">
                                          <p:val>
                                            <p:strVal val="#ppt_y"/>
                                          </p:val>
                                        </p:tav>
                                      </p:tavLst>
                                    </p:anim>
                                  </p:childTnLst>
                                </p:cTn>
                              </p:par>
                            </p:childTnLst>
                          </p:cTn>
                        </p:par>
                        <p:par>
                          <p:cTn id="65" fill="hold">
                            <p:stCondLst>
                              <p:cond delay="5500"/>
                            </p:stCondLst>
                            <p:childTnLst>
                              <p:par>
                                <p:cTn id="66" presetID="53" presetClass="entr" presetSubtype="0" fill="hold" nodeType="afterEffect">
                                  <p:stCondLst>
                                    <p:cond delay="0"/>
                                  </p:stCondLst>
                                  <p:childTnLst>
                                    <p:set>
                                      <p:cBhvr>
                                        <p:cTn id="67" dur="1" fill="hold">
                                          <p:stCondLst>
                                            <p:cond delay="0"/>
                                          </p:stCondLst>
                                        </p:cTn>
                                        <p:tgtEl>
                                          <p:spTgt spid="56"/>
                                        </p:tgtEl>
                                        <p:attrNameLst>
                                          <p:attrName>style.visibility</p:attrName>
                                        </p:attrNameLst>
                                      </p:cBhvr>
                                      <p:to>
                                        <p:strVal val="visible"/>
                                      </p:to>
                                    </p:set>
                                    <p:anim calcmode="lin" valueType="num">
                                      <p:cBhvr>
                                        <p:cTn id="68" dur="500" fill="hold"/>
                                        <p:tgtEl>
                                          <p:spTgt spid="56"/>
                                        </p:tgtEl>
                                        <p:attrNameLst>
                                          <p:attrName>ppt_w</p:attrName>
                                        </p:attrNameLst>
                                      </p:cBhvr>
                                      <p:tavLst>
                                        <p:tav tm="0">
                                          <p:val>
                                            <p:fltVal val="0"/>
                                          </p:val>
                                        </p:tav>
                                        <p:tav tm="100000">
                                          <p:val>
                                            <p:strVal val="#ppt_w"/>
                                          </p:val>
                                        </p:tav>
                                      </p:tavLst>
                                    </p:anim>
                                    <p:anim calcmode="lin" valueType="num">
                                      <p:cBhvr>
                                        <p:cTn id="69" dur="500" fill="hold"/>
                                        <p:tgtEl>
                                          <p:spTgt spid="56"/>
                                        </p:tgtEl>
                                        <p:attrNameLst>
                                          <p:attrName>ppt_h</p:attrName>
                                        </p:attrNameLst>
                                      </p:cBhvr>
                                      <p:tavLst>
                                        <p:tav tm="0">
                                          <p:val>
                                            <p:fltVal val="0"/>
                                          </p:val>
                                        </p:tav>
                                        <p:tav tm="100000">
                                          <p:val>
                                            <p:strVal val="#ppt_h"/>
                                          </p:val>
                                        </p:tav>
                                      </p:tavLst>
                                    </p:anim>
                                    <p:animEffect transition="in" filter="fade">
                                      <p:cBhvr>
                                        <p:cTn id="70" dur="500"/>
                                        <p:tgtEl>
                                          <p:spTgt spid="56"/>
                                        </p:tgtEl>
                                      </p:cBhvr>
                                    </p:animEffect>
                                  </p:childTnLst>
                                </p:cTn>
                              </p:par>
                            </p:childTnLst>
                          </p:cTn>
                        </p:par>
                        <p:par>
                          <p:cTn id="71" fill="hold">
                            <p:stCondLst>
                              <p:cond delay="6000"/>
                            </p:stCondLst>
                            <p:childTnLst>
                              <p:par>
                                <p:cTn id="72" presetID="2" presetClass="entr" presetSubtype="2" accel="50000" decel="50000" fill="hold" nodeType="afterEffect">
                                  <p:stCondLst>
                                    <p:cond delay="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500" fill="hold"/>
                                        <p:tgtEl>
                                          <p:spTgt spid="4"/>
                                        </p:tgtEl>
                                        <p:attrNameLst>
                                          <p:attrName>ppt_x</p:attrName>
                                        </p:attrNameLst>
                                      </p:cBhvr>
                                      <p:tavLst>
                                        <p:tav tm="0">
                                          <p:val>
                                            <p:strVal val="1+#ppt_w/2"/>
                                          </p:val>
                                        </p:tav>
                                        <p:tav tm="100000">
                                          <p:val>
                                            <p:strVal val="#ppt_x"/>
                                          </p:val>
                                        </p:tav>
                                      </p:tavLst>
                                    </p:anim>
                                    <p:anim calcmode="lin" valueType="num">
                                      <p:cBhvr additive="base">
                                        <p:cTn id="75" dur="500" fill="hold"/>
                                        <p:tgtEl>
                                          <p:spTgt spid="4"/>
                                        </p:tgtEl>
                                        <p:attrNameLst>
                                          <p:attrName>ppt_y</p:attrName>
                                        </p:attrNameLst>
                                      </p:cBhvr>
                                      <p:tavLst>
                                        <p:tav tm="0">
                                          <p:val>
                                            <p:strVal val="#ppt_y"/>
                                          </p:val>
                                        </p:tav>
                                        <p:tav tm="100000">
                                          <p:val>
                                            <p:strVal val="#ppt_y"/>
                                          </p:val>
                                        </p:tav>
                                      </p:tavLst>
                                    </p:anim>
                                  </p:childTnLst>
                                </p:cTn>
                              </p:par>
                            </p:childTnLst>
                          </p:cTn>
                        </p:par>
                        <p:par>
                          <p:cTn id="76" fill="hold">
                            <p:stCondLst>
                              <p:cond delay="6500"/>
                            </p:stCondLst>
                            <p:childTnLst>
                              <p:par>
                                <p:cTn id="77" presetID="53" presetClass="entr" presetSubtype="0" fill="hold" nodeType="afterEffect">
                                  <p:stCondLst>
                                    <p:cond delay="0"/>
                                  </p:stCondLst>
                                  <p:childTnLst>
                                    <p:set>
                                      <p:cBhvr>
                                        <p:cTn id="78" dur="1" fill="hold">
                                          <p:stCondLst>
                                            <p:cond delay="0"/>
                                          </p:stCondLst>
                                        </p:cTn>
                                        <p:tgtEl>
                                          <p:spTgt spid="62"/>
                                        </p:tgtEl>
                                        <p:attrNameLst>
                                          <p:attrName>style.visibility</p:attrName>
                                        </p:attrNameLst>
                                      </p:cBhvr>
                                      <p:to>
                                        <p:strVal val="visible"/>
                                      </p:to>
                                    </p:set>
                                    <p:anim calcmode="lin" valueType="num">
                                      <p:cBhvr>
                                        <p:cTn id="79" dur="500" fill="hold"/>
                                        <p:tgtEl>
                                          <p:spTgt spid="62"/>
                                        </p:tgtEl>
                                        <p:attrNameLst>
                                          <p:attrName>ppt_w</p:attrName>
                                        </p:attrNameLst>
                                      </p:cBhvr>
                                      <p:tavLst>
                                        <p:tav tm="0">
                                          <p:val>
                                            <p:fltVal val="0"/>
                                          </p:val>
                                        </p:tav>
                                        <p:tav tm="100000">
                                          <p:val>
                                            <p:strVal val="#ppt_w"/>
                                          </p:val>
                                        </p:tav>
                                      </p:tavLst>
                                    </p:anim>
                                    <p:anim calcmode="lin" valueType="num">
                                      <p:cBhvr>
                                        <p:cTn id="80" dur="500" fill="hold"/>
                                        <p:tgtEl>
                                          <p:spTgt spid="62"/>
                                        </p:tgtEl>
                                        <p:attrNameLst>
                                          <p:attrName>ppt_h</p:attrName>
                                        </p:attrNameLst>
                                      </p:cBhvr>
                                      <p:tavLst>
                                        <p:tav tm="0">
                                          <p:val>
                                            <p:fltVal val="0"/>
                                          </p:val>
                                        </p:tav>
                                        <p:tav tm="100000">
                                          <p:val>
                                            <p:strVal val="#ppt_h"/>
                                          </p:val>
                                        </p:tav>
                                      </p:tavLst>
                                    </p:anim>
                                    <p:animEffect transition="in" filter="fade">
                                      <p:cBhvr>
                                        <p:cTn id="81" dur="500"/>
                                        <p:tgtEl>
                                          <p:spTgt spid="62"/>
                                        </p:tgtEl>
                                      </p:cBhvr>
                                    </p:animEffect>
                                  </p:childTnLst>
                                </p:cTn>
                              </p:par>
                            </p:childTnLst>
                          </p:cTn>
                        </p:par>
                        <p:par>
                          <p:cTn id="82" fill="hold">
                            <p:stCondLst>
                              <p:cond delay="7000"/>
                            </p:stCondLst>
                            <p:childTnLst>
                              <p:par>
                                <p:cTn id="83" presetID="2" presetClass="entr" presetSubtype="2" accel="50000" decel="50000" fill="hold" nodeType="afterEffect">
                                  <p:stCondLst>
                                    <p:cond delay="0"/>
                                  </p:stCondLst>
                                  <p:childTnLst>
                                    <p:set>
                                      <p:cBhvr>
                                        <p:cTn id="84" dur="1" fill="hold">
                                          <p:stCondLst>
                                            <p:cond delay="0"/>
                                          </p:stCondLst>
                                        </p:cTn>
                                        <p:tgtEl>
                                          <p:spTgt spid="5"/>
                                        </p:tgtEl>
                                        <p:attrNameLst>
                                          <p:attrName>style.visibility</p:attrName>
                                        </p:attrNameLst>
                                      </p:cBhvr>
                                      <p:to>
                                        <p:strVal val="visible"/>
                                      </p:to>
                                    </p:set>
                                    <p:anim calcmode="lin" valueType="num">
                                      <p:cBhvr additive="base">
                                        <p:cTn id="85" dur="500" fill="hold"/>
                                        <p:tgtEl>
                                          <p:spTgt spid="5"/>
                                        </p:tgtEl>
                                        <p:attrNameLst>
                                          <p:attrName>ppt_x</p:attrName>
                                        </p:attrNameLst>
                                      </p:cBhvr>
                                      <p:tavLst>
                                        <p:tav tm="0">
                                          <p:val>
                                            <p:strVal val="1+#ppt_w/2"/>
                                          </p:val>
                                        </p:tav>
                                        <p:tav tm="100000">
                                          <p:val>
                                            <p:strVal val="#ppt_x"/>
                                          </p:val>
                                        </p:tav>
                                      </p:tavLst>
                                    </p:anim>
                                    <p:anim calcmode="lin" valueType="num">
                                      <p:cBhvr additive="base">
                                        <p:cTn id="86" dur="500" fill="hold"/>
                                        <p:tgtEl>
                                          <p:spTgt spid="5"/>
                                        </p:tgtEl>
                                        <p:attrNameLst>
                                          <p:attrName>ppt_y</p:attrName>
                                        </p:attrNameLst>
                                      </p:cBhvr>
                                      <p:tavLst>
                                        <p:tav tm="0">
                                          <p:val>
                                            <p:strVal val="#ppt_y"/>
                                          </p:val>
                                        </p:tav>
                                        <p:tav tm="100000">
                                          <p:val>
                                            <p:strVal val="#ppt_y"/>
                                          </p:val>
                                        </p:tav>
                                      </p:tavLst>
                                    </p:anim>
                                  </p:childTnLst>
                                </p:cTn>
                              </p:par>
                            </p:childTnLst>
                          </p:cTn>
                        </p:par>
                        <p:par>
                          <p:cTn id="87" fill="hold">
                            <p:stCondLst>
                              <p:cond delay="7500"/>
                            </p:stCondLst>
                            <p:childTnLst>
                              <p:par>
                                <p:cTn id="88" presetID="53" presetClass="entr" presetSubtype="0" fill="hold" nodeType="after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Effect transition="in" filter="fade">
                                      <p:cBhvr>
                                        <p:cTn id="92" dur="500"/>
                                        <p:tgtEl>
                                          <p:spTgt spid="59"/>
                                        </p:tgtEl>
                                      </p:cBhvr>
                                    </p:animEffect>
                                  </p:childTnLst>
                                </p:cTn>
                              </p:par>
                            </p:childTnLst>
                          </p:cTn>
                        </p:par>
                        <p:par>
                          <p:cTn id="93" fill="hold">
                            <p:stCondLst>
                              <p:cond delay="8000"/>
                            </p:stCondLst>
                            <p:childTnLst>
                              <p:par>
                                <p:cTn id="94" presetID="2" presetClass="entr" presetSubtype="2" accel="50000" decel="50000" fill="hold"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1+#ppt_w/2"/>
                                          </p:val>
                                        </p:tav>
                                        <p:tav tm="100000">
                                          <p:val>
                                            <p:strVal val="#ppt_x"/>
                                          </p:val>
                                        </p:tav>
                                      </p:tavLst>
                                    </p:anim>
                                    <p:anim calcmode="lin" valueType="num">
                                      <p:cBhvr additive="base">
                                        <p:cTn id="97"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8580" y="813242"/>
            <a:ext cx="2475921" cy="337407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endParaRPr lang="zh-CN" altLang="en-US" sz="1799" dirty="0"/>
          </a:p>
        </p:txBody>
      </p:sp>
      <p:sp>
        <p:nvSpPr>
          <p:cNvPr id="26" name="矩形 25"/>
          <p:cNvSpPr/>
          <p:nvPr/>
        </p:nvSpPr>
        <p:spPr>
          <a:xfrm>
            <a:off x="3727721" y="1051314"/>
            <a:ext cx="2325841" cy="313599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endParaRPr lang="zh-CN" altLang="en-US" sz="1799"/>
          </a:p>
        </p:txBody>
      </p:sp>
      <p:sp>
        <p:nvSpPr>
          <p:cNvPr id="34817" name="AutoShape 1"/>
          <p:cNvSpPr>
            <a:spLocks/>
          </p:cNvSpPr>
          <p:nvPr/>
        </p:nvSpPr>
        <p:spPr bwMode="auto">
          <a:xfrm>
            <a:off x="2671000" y="4187313"/>
            <a:ext cx="1854170" cy="952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2"/>
          </a:solidFill>
          <a:ln w="25400" cap="flat" cmpd="sng">
            <a:no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1899" dirty="0">
              <a:cs typeface="Calibri" charset="0"/>
            </a:endParaRPr>
          </a:p>
        </p:txBody>
      </p:sp>
      <p:sp>
        <p:nvSpPr>
          <p:cNvPr id="34818" name="AutoShape 2"/>
          <p:cNvSpPr>
            <a:spLocks/>
          </p:cNvSpPr>
          <p:nvPr/>
        </p:nvSpPr>
        <p:spPr bwMode="auto">
          <a:xfrm>
            <a:off x="6052321" y="839192"/>
            <a:ext cx="2975541" cy="33481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2"/>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1899" dirty="0">
              <a:cs typeface="Calibri" charset="0"/>
            </a:endParaRPr>
          </a:p>
        </p:txBody>
      </p:sp>
      <p:sp>
        <p:nvSpPr>
          <p:cNvPr id="34820" name="AutoShape 4"/>
          <p:cNvSpPr>
            <a:spLocks/>
          </p:cNvSpPr>
          <p:nvPr/>
        </p:nvSpPr>
        <p:spPr bwMode="auto">
          <a:xfrm>
            <a:off x="2718625" y="2143845"/>
            <a:ext cx="1812894" cy="20434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1"/>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1899" dirty="0">
              <a:cs typeface="Calibri" charset="0"/>
            </a:endParaRPr>
          </a:p>
        </p:txBody>
      </p:sp>
      <p:sp>
        <p:nvSpPr>
          <p:cNvPr id="34822" name="AutoShape 6"/>
          <p:cNvSpPr>
            <a:spLocks/>
          </p:cNvSpPr>
          <p:nvPr/>
        </p:nvSpPr>
        <p:spPr bwMode="auto">
          <a:xfrm>
            <a:off x="1242275" y="4187313"/>
            <a:ext cx="1501751" cy="952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1"/>
          </a:solidFill>
          <a:ln w="25400" cap="flat" cmpd="sng">
            <a:no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1899" dirty="0">
              <a:cs typeface="Calibri" charset="0"/>
            </a:endParaRPr>
          </a:p>
        </p:txBody>
      </p:sp>
      <p:sp>
        <p:nvSpPr>
          <p:cNvPr id="34823" name="AutoShape 7"/>
          <p:cNvSpPr>
            <a:spLocks/>
          </p:cNvSpPr>
          <p:nvPr/>
        </p:nvSpPr>
        <p:spPr bwMode="auto">
          <a:xfrm>
            <a:off x="4528347" y="4187313"/>
            <a:ext cx="1539850" cy="952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accent3"/>
          </a:solidFill>
          <a:ln w="25400" cap="flat" cmpd="sng">
            <a:no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1899" dirty="0">
              <a:cs typeface="Calibri" charset="0"/>
            </a:endParaRPr>
          </a:p>
        </p:txBody>
      </p:sp>
      <p:sp>
        <p:nvSpPr>
          <p:cNvPr id="34824" name="AutoShape 8"/>
          <p:cNvSpPr>
            <a:spLocks/>
          </p:cNvSpPr>
          <p:nvPr/>
        </p:nvSpPr>
        <p:spPr bwMode="auto">
          <a:xfrm>
            <a:off x="6061846" y="4187314"/>
            <a:ext cx="1816070" cy="857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accent4"/>
          </a:solidFill>
          <a:ln w="25400" cap="flat" cmpd="sng">
            <a:no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1899" dirty="0">
              <a:cs typeface="Calibri" charset="0"/>
            </a:endParaRPr>
          </a:p>
        </p:txBody>
      </p:sp>
      <p:sp>
        <p:nvSpPr>
          <p:cNvPr id="34825" name="AutoShape 9"/>
          <p:cNvSpPr>
            <a:spLocks/>
          </p:cNvSpPr>
          <p:nvPr/>
        </p:nvSpPr>
        <p:spPr bwMode="auto">
          <a:xfrm>
            <a:off x="2867848" y="3272755"/>
            <a:ext cx="1547788" cy="508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826" name="AutoShape 10"/>
          <p:cNvSpPr>
            <a:spLocks/>
          </p:cNvSpPr>
          <p:nvPr/>
        </p:nvSpPr>
        <p:spPr bwMode="auto">
          <a:xfrm>
            <a:off x="2839273" y="3120327"/>
            <a:ext cx="1509688" cy="1270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r>
              <a:rPr lang="es-ES" sz="700" dirty="0">
                <a:solidFill>
                  <a:srgbClr val="FFFFFF"/>
                </a:solidFill>
                <a:latin typeface="Verdana" charset="0"/>
                <a:cs typeface="Verdana" charset="0"/>
                <a:sym typeface="Verdana" charset="0"/>
              </a:rPr>
              <a:t>SUBTITLE OF THIS ARTICLE</a:t>
            </a:r>
            <a:endParaRPr lang="es-ES" sz="1899" dirty="0">
              <a:cs typeface="Calibri" charset="0"/>
            </a:endParaRPr>
          </a:p>
        </p:txBody>
      </p:sp>
      <p:sp>
        <p:nvSpPr>
          <p:cNvPr id="34827" name="AutoShape 11"/>
          <p:cNvSpPr>
            <a:spLocks/>
          </p:cNvSpPr>
          <p:nvPr/>
        </p:nvSpPr>
        <p:spPr bwMode="auto">
          <a:xfrm>
            <a:off x="6214242" y="3272755"/>
            <a:ext cx="1549375" cy="508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a:lnSpc>
                <a:spcPct val="120000"/>
              </a:lnSpc>
              <a:defRPr sz="1800">
                <a:solidFill>
                  <a:srgbClr val="000000"/>
                </a:solidFill>
              </a:defRPr>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828" name="AutoShape 12"/>
          <p:cNvSpPr>
            <a:spLocks/>
          </p:cNvSpPr>
          <p:nvPr/>
        </p:nvSpPr>
        <p:spPr bwMode="auto">
          <a:xfrm>
            <a:off x="6187257" y="3120327"/>
            <a:ext cx="1509687" cy="1270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r>
              <a:rPr lang="es-ES" sz="700" dirty="0">
                <a:solidFill>
                  <a:srgbClr val="FFFFFF"/>
                </a:solidFill>
                <a:latin typeface="Verdana" charset="0"/>
                <a:cs typeface="Verdana" charset="0"/>
                <a:sym typeface="Verdana" charset="0"/>
              </a:rPr>
              <a:t>SUBTITLE OF THIS ARTICLE</a:t>
            </a:r>
            <a:endParaRPr lang="es-ES" sz="1899" dirty="0">
              <a:cs typeface="Calibri" charset="0"/>
            </a:endParaRPr>
          </a:p>
        </p:txBody>
      </p:sp>
      <p:sp>
        <p:nvSpPr>
          <p:cNvPr id="34832" name="AutoShape 16"/>
          <p:cNvSpPr>
            <a:spLocks/>
          </p:cNvSpPr>
          <p:nvPr/>
        </p:nvSpPr>
        <p:spPr bwMode="auto">
          <a:xfrm>
            <a:off x="2839273" y="2871047"/>
            <a:ext cx="1221445" cy="2032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p>
        </p:txBody>
      </p:sp>
      <p:sp>
        <p:nvSpPr>
          <p:cNvPr id="34833" name="AutoShape 17"/>
          <p:cNvSpPr>
            <a:spLocks/>
          </p:cNvSpPr>
          <p:nvPr/>
        </p:nvSpPr>
        <p:spPr bwMode="auto">
          <a:xfrm>
            <a:off x="6187256" y="2871047"/>
            <a:ext cx="1221445" cy="2032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文字内容</a:t>
            </a:r>
          </a:p>
        </p:txBody>
      </p:sp>
    </p:spTree>
    <p:extLst>
      <p:ext uri="{BB962C8B-B14F-4D97-AF65-F5344CB8AC3E}">
        <p14:creationId xmlns:p14="http://schemas.microsoft.com/office/powerpoint/2010/main" val="189784561"/>
      </p:ext>
    </p:extLst>
  </p:cSld>
  <p:clrMapOvr>
    <a:masterClrMapping/>
  </p:clrMapOvr>
  <mc:AlternateContent xmlns:mc="http://schemas.openxmlformats.org/markup-compatibility/2006" xmlns:p14="http://schemas.microsoft.com/office/powerpoint/2010/main">
    <mc:Choice Requires="p14">
      <p:transition spd="slow" p14:dur="1500" advClick="0" advTm="7083">
        <p:random/>
      </p:transition>
    </mc:Choice>
    <mc:Fallback xmlns="">
      <p:transition spd="slow" advClick="0" advTm="7083">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4820"/>
                                        </p:tgtEl>
                                        <p:attrNameLst>
                                          <p:attrName>style.visibility</p:attrName>
                                        </p:attrNameLst>
                                      </p:cBhvr>
                                      <p:to>
                                        <p:strVal val="visible"/>
                                      </p:to>
                                    </p:set>
                                    <p:anim calcmode="lin" valueType="num">
                                      <p:cBhvr additive="base">
                                        <p:cTn id="12" dur="500" fill="hold"/>
                                        <p:tgtEl>
                                          <p:spTgt spid="34820"/>
                                        </p:tgtEl>
                                        <p:attrNameLst>
                                          <p:attrName>ppt_x</p:attrName>
                                        </p:attrNameLst>
                                      </p:cBhvr>
                                      <p:tavLst>
                                        <p:tav tm="0">
                                          <p:val>
                                            <p:strVal val="1+#ppt_w/2"/>
                                          </p:val>
                                        </p:tav>
                                        <p:tav tm="100000">
                                          <p:val>
                                            <p:strVal val="#ppt_x"/>
                                          </p:val>
                                        </p:tav>
                                      </p:tavLst>
                                    </p:anim>
                                    <p:anim calcmode="lin" valueType="num">
                                      <p:cBhvr additive="base">
                                        <p:cTn id="13" dur="500" fill="hold"/>
                                        <p:tgtEl>
                                          <p:spTgt spid="348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1+#ppt_w/2"/>
                                          </p:val>
                                        </p:tav>
                                        <p:tav tm="100000">
                                          <p:val>
                                            <p:strVal val="#ppt_x"/>
                                          </p:val>
                                        </p:tav>
                                      </p:tavLst>
                                    </p:anim>
                                    <p:anim calcmode="lin" valueType="num">
                                      <p:cBhvr additive="base">
                                        <p:cTn id="18" dur="500" fill="hold"/>
                                        <p:tgtEl>
                                          <p:spTgt spid="2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2" fill="hold" nodeType="afterEffect">
                                  <p:stCondLst>
                                    <p:cond delay="0"/>
                                  </p:stCondLst>
                                  <p:childTnLst>
                                    <p:set>
                                      <p:cBhvr>
                                        <p:cTn id="21" dur="1" fill="hold">
                                          <p:stCondLst>
                                            <p:cond delay="0"/>
                                          </p:stCondLst>
                                        </p:cTn>
                                        <p:tgtEl>
                                          <p:spTgt spid="34818"/>
                                        </p:tgtEl>
                                        <p:attrNameLst>
                                          <p:attrName>style.visibility</p:attrName>
                                        </p:attrNameLst>
                                      </p:cBhvr>
                                      <p:to>
                                        <p:strVal val="visible"/>
                                      </p:to>
                                    </p:set>
                                    <p:anim calcmode="lin" valueType="num">
                                      <p:cBhvr additive="base">
                                        <p:cTn id="22" dur="500" fill="hold"/>
                                        <p:tgtEl>
                                          <p:spTgt spid="34818"/>
                                        </p:tgtEl>
                                        <p:attrNameLst>
                                          <p:attrName>ppt_x</p:attrName>
                                        </p:attrNameLst>
                                      </p:cBhvr>
                                      <p:tavLst>
                                        <p:tav tm="0">
                                          <p:val>
                                            <p:strVal val="1+#ppt_w/2"/>
                                          </p:val>
                                        </p:tav>
                                        <p:tav tm="100000">
                                          <p:val>
                                            <p:strVal val="#ppt_x"/>
                                          </p:val>
                                        </p:tav>
                                      </p:tavLst>
                                    </p:anim>
                                    <p:anim calcmode="lin" valueType="num">
                                      <p:cBhvr additive="base">
                                        <p:cTn id="23" dur="500" fill="hold"/>
                                        <p:tgtEl>
                                          <p:spTgt spid="34818"/>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34832"/>
                                        </p:tgtEl>
                                        <p:attrNameLst>
                                          <p:attrName>style.visibility</p:attrName>
                                        </p:attrNameLst>
                                      </p:cBhvr>
                                      <p:to>
                                        <p:strVal val="visible"/>
                                      </p:to>
                                    </p:set>
                                    <p:anim calcmode="lin" valueType="num">
                                      <p:cBhvr additive="base">
                                        <p:cTn id="27" dur="500" fill="hold"/>
                                        <p:tgtEl>
                                          <p:spTgt spid="34832"/>
                                        </p:tgtEl>
                                        <p:attrNameLst>
                                          <p:attrName>ppt_x</p:attrName>
                                        </p:attrNameLst>
                                      </p:cBhvr>
                                      <p:tavLst>
                                        <p:tav tm="0">
                                          <p:val>
                                            <p:strVal val="1+#ppt_w/2"/>
                                          </p:val>
                                        </p:tav>
                                        <p:tav tm="100000">
                                          <p:val>
                                            <p:strVal val="#ppt_x"/>
                                          </p:val>
                                        </p:tav>
                                      </p:tavLst>
                                    </p:anim>
                                    <p:anim calcmode="lin" valueType="num">
                                      <p:cBhvr additive="base">
                                        <p:cTn id="28" dur="500" fill="hold"/>
                                        <p:tgtEl>
                                          <p:spTgt spid="3483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34826"/>
                                        </p:tgtEl>
                                        <p:attrNameLst>
                                          <p:attrName>style.visibility</p:attrName>
                                        </p:attrNameLst>
                                      </p:cBhvr>
                                      <p:to>
                                        <p:strVal val="visible"/>
                                      </p:to>
                                    </p:set>
                                    <p:animEffect transition="in" filter="fade">
                                      <p:cBhvr>
                                        <p:cTn id="32" dur="500"/>
                                        <p:tgtEl>
                                          <p:spTgt spid="34826"/>
                                        </p:tgtEl>
                                      </p:cBhvr>
                                    </p:animEffect>
                                    <p:anim calcmode="lin" valueType="num">
                                      <p:cBhvr>
                                        <p:cTn id="33" dur="500" fill="hold"/>
                                        <p:tgtEl>
                                          <p:spTgt spid="34826"/>
                                        </p:tgtEl>
                                        <p:attrNameLst>
                                          <p:attrName>ppt_x</p:attrName>
                                        </p:attrNameLst>
                                      </p:cBhvr>
                                      <p:tavLst>
                                        <p:tav tm="0">
                                          <p:val>
                                            <p:strVal val="#ppt_x"/>
                                          </p:val>
                                        </p:tav>
                                        <p:tav tm="100000">
                                          <p:val>
                                            <p:strVal val="#ppt_x"/>
                                          </p:val>
                                        </p:tav>
                                      </p:tavLst>
                                    </p:anim>
                                    <p:anim calcmode="lin" valueType="num">
                                      <p:cBhvr>
                                        <p:cTn id="34" dur="500" fill="hold"/>
                                        <p:tgtEl>
                                          <p:spTgt spid="3482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825"/>
                                        </p:tgtEl>
                                        <p:attrNameLst>
                                          <p:attrName>style.visibility</p:attrName>
                                        </p:attrNameLst>
                                      </p:cBhvr>
                                      <p:to>
                                        <p:strVal val="visible"/>
                                      </p:to>
                                    </p:set>
                                    <p:animEffect transition="in" filter="fade">
                                      <p:cBhvr>
                                        <p:cTn id="37" dur="500"/>
                                        <p:tgtEl>
                                          <p:spTgt spid="34825"/>
                                        </p:tgtEl>
                                      </p:cBhvr>
                                    </p:animEffect>
                                    <p:anim calcmode="lin" valueType="num">
                                      <p:cBhvr>
                                        <p:cTn id="38" dur="500" fill="hold"/>
                                        <p:tgtEl>
                                          <p:spTgt spid="34825"/>
                                        </p:tgtEl>
                                        <p:attrNameLst>
                                          <p:attrName>ppt_x</p:attrName>
                                        </p:attrNameLst>
                                      </p:cBhvr>
                                      <p:tavLst>
                                        <p:tav tm="0">
                                          <p:val>
                                            <p:strVal val="#ppt_x"/>
                                          </p:val>
                                        </p:tav>
                                        <p:tav tm="100000">
                                          <p:val>
                                            <p:strVal val="#ppt_x"/>
                                          </p:val>
                                        </p:tav>
                                      </p:tavLst>
                                    </p:anim>
                                    <p:anim calcmode="lin" valueType="num">
                                      <p:cBhvr>
                                        <p:cTn id="39" dur="500" fill="hold"/>
                                        <p:tgtEl>
                                          <p:spTgt spid="3482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34833"/>
                                        </p:tgtEl>
                                        <p:attrNameLst>
                                          <p:attrName>style.visibility</p:attrName>
                                        </p:attrNameLst>
                                      </p:cBhvr>
                                      <p:to>
                                        <p:strVal val="visible"/>
                                      </p:to>
                                    </p:set>
                                    <p:anim calcmode="lin" valueType="num">
                                      <p:cBhvr additive="base">
                                        <p:cTn id="43" dur="500" fill="hold"/>
                                        <p:tgtEl>
                                          <p:spTgt spid="34833"/>
                                        </p:tgtEl>
                                        <p:attrNameLst>
                                          <p:attrName>ppt_x</p:attrName>
                                        </p:attrNameLst>
                                      </p:cBhvr>
                                      <p:tavLst>
                                        <p:tav tm="0">
                                          <p:val>
                                            <p:strVal val="1+#ppt_w/2"/>
                                          </p:val>
                                        </p:tav>
                                        <p:tav tm="100000">
                                          <p:val>
                                            <p:strVal val="#ppt_x"/>
                                          </p:val>
                                        </p:tav>
                                      </p:tavLst>
                                    </p:anim>
                                    <p:anim calcmode="lin" valueType="num">
                                      <p:cBhvr additive="base">
                                        <p:cTn id="44" dur="500" fill="hold"/>
                                        <p:tgtEl>
                                          <p:spTgt spid="34833"/>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34828"/>
                                        </p:tgtEl>
                                        <p:attrNameLst>
                                          <p:attrName>style.visibility</p:attrName>
                                        </p:attrNameLst>
                                      </p:cBhvr>
                                      <p:to>
                                        <p:strVal val="visible"/>
                                      </p:to>
                                    </p:set>
                                    <p:animEffect transition="in" filter="fade">
                                      <p:cBhvr>
                                        <p:cTn id="48" dur="500"/>
                                        <p:tgtEl>
                                          <p:spTgt spid="34828"/>
                                        </p:tgtEl>
                                      </p:cBhvr>
                                    </p:animEffect>
                                    <p:anim calcmode="lin" valueType="num">
                                      <p:cBhvr>
                                        <p:cTn id="49" dur="500" fill="hold"/>
                                        <p:tgtEl>
                                          <p:spTgt spid="34828"/>
                                        </p:tgtEl>
                                        <p:attrNameLst>
                                          <p:attrName>ppt_x</p:attrName>
                                        </p:attrNameLst>
                                      </p:cBhvr>
                                      <p:tavLst>
                                        <p:tav tm="0">
                                          <p:val>
                                            <p:strVal val="#ppt_x"/>
                                          </p:val>
                                        </p:tav>
                                        <p:tav tm="100000">
                                          <p:val>
                                            <p:strVal val="#ppt_x"/>
                                          </p:val>
                                        </p:tav>
                                      </p:tavLst>
                                    </p:anim>
                                    <p:anim calcmode="lin" valueType="num">
                                      <p:cBhvr>
                                        <p:cTn id="50" dur="500" fill="hold"/>
                                        <p:tgtEl>
                                          <p:spTgt spid="3482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4827"/>
                                        </p:tgtEl>
                                        <p:attrNameLst>
                                          <p:attrName>style.visibility</p:attrName>
                                        </p:attrNameLst>
                                      </p:cBhvr>
                                      <p:to>
                                        <p:strVal val="visible"/>
                                      </p:to>
                                    </p:set>
                                    <p:animEffect transition="in" filter="fade">
                                      <p:cBhvr>
                                        <p:cTn id="53" dur="500"/>
                                        <p:tgtEl>
                                          <p:spTgt spid="34827"/>
                                        </p:tgtEl>
                                      </p:cBhvr>
                                    </p:animEffect>
                                    <p:anim calcmode="lin" valueType="num">
                                      <p:cBhvr>
                                        <p:cTn id="54" dur="500" fill="hold"/>
                                        <p:tgtEl>
                                          <p:spTgt spid="34827"/>
                                        </p:tgtEl>
                                        <p:attrNameLst>
                                          <p:attrName>ppt_x</p:attrName>
                                        </p:attrNameLst>
                                      </p:cBhvr>
                                      <p:tavLst>
                                        <p:tav tm="0">
                                          <p:val>
                                            <p:strVal val="#ppt_x"/>
                                          </p:val>
                                        </p:tav>
                                        <p:tav tm="100000">
                                          <p:val>
                                            <p:strVal val="#ppt_x"/>
                                          </p:val>
                                        </p:tav>
                                      </p:tavLst>
                                    </p:anim>
                                    <p:anim calcmode="lin" valueType="num">
                                      <p:cBhvr>
                                        <p:cTn id="55" dur="500" fill="hold"/>
                                        <p:tgtEl>
                                          <p:spTgt spid="34827"/>
                                        </p:tgtEl>
                                        <p:attrNameLst>
                                          <p:attrName>ppt_y</p:attrName>
                                        </p:attrNameLst>
                                      </p:cBhvr>
                                      <p:tavLst>
                                        <p:tav tm="0">
                                          <p:val>
                                            <p:strVal val="#ppt_y+.1"/>
                                          </p:val>
                                        </p:tav>
                                        <p:tav tm="100000">
                                          <p:val>
                                            <p:strVal val="#ppt_y"/>
                                          </p:val>
                                        </p:tav>
                                      </p:tavLst>
                                    </p:anim>
                                  </p:childTnLst>
                                </p:cTn>
                              </p:par>
                            </p:childTnLst>
                          </p:cTn>
                        </p:par>
                        <p:par>
                          <p:cTn id="56" fill="hold">
                            <p:stCondLst>
                              <p:cond delay="4000"/>
                            </p:stCondLst>
                            <p:childTnLst>
                              <p:par>
                                <p:cTn id="57" presetID="2" presetClass="entr" presetSubtype="2" fill="hold" nodeType="afterEffect">
                                  <p:stCondLst>
                                    <p:cond delay="0"/>
                                  </p:stCondLst>
                                  <p:childTnLst>
                                    <p:set>
                                      <p:cBhvr>
                                        <p:cTn id="58" dur="1" fill="hold">
                                          <p:stCondLst>
                                            <p:cond delay="0"/>
                                          </p:stCondLst>
                                        </p:cTn>
                                        <p:tgtEl>
                                          <p:spTgt spid="34822"/>
                                        </p:tgtEl>
                                        <p:attrNameLst>
                                          <p:attrName>style.visibility</p:attrName>
                                        </p:attrNameLst>
                                      </p:cBhvr>
                                      <p:to>
                                        <p:strVal val="visible"/>
                                      </p:to>
                                    </p:set>
                                    <p:anim calcmode="lin" valueType="num">
                                      <p:cBhvr additive="base">
                                        <p:cTn id="59" dur="500" fill="hold"/>
                                        <p:tgtEl>
                                          <p:spTgt spid="34822"/>
                                        </p:tgtEl>
                                        <p:attrNameLst>
                                          <p:attrName>ppt_x</p:attrName>
                                        </p:attrNameLst>
                                      </p:cBhvr>
                                      <p:tavLst>
                                        <p:tav tm="0">
                                          <p:val>
                                            <p:strVal val="1+#ppt_w/2"/>
                                          </p:val>
                                        </p:tav>
                                        <p:tav tm="100000">
                                          <p:val>
                                            <p:strVal val="#ppt_x"/>
                                          </p:val>
                                        </p:tav>
                                      </p:tavLst>
                                    </p:anim>
                                    <p:anim calcmode="lin" valueType="num">
                                      <p:cBhvr additive="base">
                                        <p:cTn id="60" dur="500" fill="hold"/>
                                        <p:tgtEl>
                                          <p:spTgt spid="34822"/>
                                        </p:tgtEl>
                                        <p:attrNameLst>
                                          <p:attrName>ppt_y</p:attrName>
                                        </p:attrNameLst>
                                      </p:cBhvr>
                                      <p:tavLst>
                                        <p:tav tm="0">
                                          <p:val>
                                            <p:strVal val="#ppt_y"/>
                                          </p:val>
                                        </p:tav>
                                        <p:tav tm="100000">
                                          <p:val>
                                            <p:strVal val="#ppt_y"/>
                                          </p:val>
                                        </p:tav>
                                      </p:tavLst>
                                    </p:anim>
                                  </p:childTnLst>
                                </p:cTn>
                              </p:par>
                            </p:childTnLst>
                          </p:cTn>
                        </p:par>
                        <p:par>
                          <p:cTn id="61" fill="hold">
                            <p:stCondLst>
                              <p:cond delay="4500"/>
                            </p:stCondLst>
                            <p:childTnLst>
                              <p:par>
                                <p:cTn id="62" presetID="2" presetClass="entr" presetSubtype="2" fill="hold" nodeType="afterEffect">
                                  <p:stCondLst>
                                    <p:cond delay="0"/>
                                  </p:stCondLst>
                                  <p:childTnLst>
                                    <p:set>
                                      <p:cBhvr>
                                        <p:cTn id="63" dur="1" fill="hold">
                                          <p:stCondLst>
                                            <p:cond delay="0"/>
                                          </p:stCondLst>
                                        </p:cTn>
                                        <p:tgtEl>
                                          <p:spTgt spid="34817"/>
                                        </p:tgtEl>
                                        <p:attrNameLst>
                                          <p:attrName>style.visibility</p:attrName>
                                        </p:attrNameLst>
                                      </p:cBhvr>
                                      <p:to>
                                        <p:strVal val="visible"/>
                                      </p:to>
                                    </p:set>
                                    <p:anim calcmode="lin" valueType="num">
                                      <p:cBhvr additive="base">
                                        <p:cTn id="64" dur="500" fill="hold"/>
                                        <p:tgtEl>
                                          <p:spTgt spid="34817"/>
                                        </p:tgtEl>
                                        <p:attrNameLst>
                                          <p:attrName>ppt_x</p:attrName>
                                        </p:attrNameLst>
                                      </p:cBhvr>
                                      <p:tavLst>
                                        <p:tav tm="0">
                                          <p:val>
                                            <p:strVal val="1+#ppt_w/2"/>
                                          </p:val>
                                        </p:tav>
                                        <p:tav tm="100000">
                                          <p:val>
                                            <p:strVal val="#ppt_x"/>
                                          </p:val>
                                        </p:tav>
                                      </p:tavLst>
                                    </p:anim>
                                    <p:anim calcmode="lin" valueType="num">
                                      <p:cBhvr additive="base">
                                        <p:cTn id="65" dur="500" fill="hold"/>
                                        <p:tgtEl>
                                          <p:spTgt spid="34817"/>
                                        </p:tgtEl>
                                        <p:attrNameLst>
                                          <p:attrName>ppt_y</p:attrName>
                                        </p:attrNameLst>
                                      </p:cBhvr>
                                      <p:tavLst>
                                        <p:tav tm="0">
                                          <p:val>
                                            <p:strVal val="#ppt_y"/>
                                          </p:val>
                                        </p:tav>
                                        <p:tav tm="100000">
                                          <p:val>
                                            <p:strVal val="#ppt_y"/>
                                          </p:val>
                                        </p:tav>
                                      </p:tavLst>
                                    </p:anim>
                                  </p:childTnLst>
                                </p:cTn>
                              </p:par>
                            </p:childTnLst>
                          </p:cTn>
                        </p:par>
                        <p:par>
                          <p:cTn id="66" fill="hold">
                            <p:stCondLst>
                              <p:cond delay="5000"/>
                            </p:stCondLst>
                            <p:childTnLst>
                              <p:par>
                                <p:cTn id="67" presetID="2" presetClass="entr" presetSubtype="2" fill="hold" nodeType="afterEffect">
                                  <p:stCondLst>
                                    <p:cond delay="0"/>
                                  </p:stCondLst>
                                  <p:childTnLst>
                                    <p:set>
                                      <p:cBhvr>
                                        <p:cTn id="68" dur="1" fill="hold">
                                          <p:stCondLst>
                                            <p:cond delay="0"/>
                                          </p:stCondLst>
                                        </p:cTn>
                                        <p:tgtEl>
                                          <p:spTgt spid="34823"/>
                                        </p:tgtEl>
                                        <p:attrNameLst>
                                          <p:attrName>style.visibility</p:attrName>
                                        </p:attrNameLst>
                                      </p:cBhvr>
                                      <p:to>
                                        <p:strVal val="visible"/>
                                      </p:to>
                                    </p:set>
                                    <p:anim calcmode="lin" valueType="num">
                                      <p:cBhvr additive="base">
                                        <p:cTn id="69" dur="500" fill="hold"/>
                                        <p:tgtEl>
                                          <p:spTgt spid="34823"/>
                                        </p:tgtEl>
                                        <p:attrNameLst>
                                          <p:attrName>ppt_x</p:attrName>
                                        </p:attrNameLst>
                                      </p:cBhvr>
                                      <p:tavLst>
                                        <p:tav tm="0">
                                          <p:val>
                                            <p:strVal val="1+#ppt_w/2"/>
                                          </p:val>
                                        </p:tav>
                                        <p:tav tm="100000">
                                          <p:val>
                                            <p:strVal val="#ppt_x"/>
                                          </p:val>
                                        </p:tav>
                                      </p:tavLst>
                                    </p:anim>
                                    <p:anim calcmode="lin" valueType="num">
                                      <p:cBhvr additive="base">
                                        <p:cTn id="70" dur="500" fill="hold"/>
                                        <p:tgtEl>
                                          <p:spTgt spid="34823"/>
                                        </p:tgtEl>
                                        <p:attrNameLst>
                                          <p:attrName>ppt_y</p:attrName>
                                        </p:attrNameLst>
                                      </p:cBhvr>
                                      <p:tavLst>
                                        <p:tav tm="0">
                                          <p:val>
                                            <p:strVal val="#ppt_y"/>
                                          </p:val>
                                        </p:tav>
                                        <p:tav tm="100000">
                                          <p:val>
                                            <p:strVal val="#ppt_y"/>
                                          </p:val>
                                        </p:tav>
                                      </p:tavLst>
                                    </p:anim>
                                  </p:childTnLst>
                                </p:cTn>
                              </p:par>
                            </p:childTnLst>
                          </p:cTn>
                        </p:par>
                        <p:par>
                          <p:cTn id="71" fill="hold">
                            <p:stCondLst>
                              <p:cond delay="5500"/>
                            </p:stCondLst>
                            <p:childTnLst>
                              <p:par>
                                <p:cTn id="72" presetID="2" presetClass="entr" presetSubtype="2" fill="hold" nodeType="afterEffect">
                                  <p:stCondLst>
                                    <p:cond delay="0"/>
                                  </p:stCondLst>
                                  <p:childTnLst>
                                    <p:set>
                                      <p:cBhvr>
                                        <p:cTn id="73" dur="1" fill="hold">
                                          <p:stCondLst>
                                            <p:cond delay="0"/>
                                          </p:stCondLst>
                                        </p:cTn>
                                        <p:tgtEl>
                                          <p:spTgt spid="34824"/>
                                        </p:tgtEl>
                                        <p:attrNameLst>
                                          <p:attrName>style.visibility</p:attrName>
                                        </p:attrNameLst>
                                      </p:cBhvr>
                                      <p:to>
                                        <p:strVal val="visible"/>
                                      </p:to>
                                    </p:set>
                                    <p:anim calcmode="lin" valueType="num">
                                      <p:cBhvr additive="base">
                                        <p:cTn id="74" dur="500" fill="hold"/>
                                        <p:tgtEl>
                                          <p:spTgt spid="34824"/>
                                        </p:tgtEl>
                                        <p:attrNameLst>
                                          <p:attrName>ppt_x</p:attrName>
                                        </p:attrNameLst>
                                      </p:cBhvr>
                                      <p:tavLst>
                                        <p:tav tm="0">
                                          <p:val>
                                            <p:strVal val="1+#ppt_w/2"/>
                                          </p:val>
                                        </p:tav>
                                        <p:tav tm="100000">
                                          <p:val>
                                            <p:strVal val="#ppt_x"/>
                                          </p:val>
                                        </p:tav>
                                      </p:tavLst>
                                    </p:anim>
                                    <p:anim calcmode="lin" valueType="num">
                                      <p:cBhvr additive="base">
                                        <p:cTn id="75" dur="500" fill="hold"/>
                                        <p:tgtEl>
                                          <p:spTgt spid="348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34825" grpId="0"/>
      <p:bldP spid="34826" grpId="0"/>
      <p:bldP spid="34827" grpId="0"/>
      <p:bldP spid="34828" grpId="0"/>
      <p:bldP spid="34832" grpId="0" autoUpdateAnimBg="0"/>
      <p:bldP spid="34833"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79439D56-DF84-49CF-BDE4-154EF19E4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9138700" cy="5145088"/>
          </a:xfrm>
          <a:prstGeom prst="rect">
            <a:avLst/>
          </a:prstGeom>
        </p:spPr>
      </p:pic>
      <p:pic>
        <p:nvPicPr>
          <p:cNvPr id="17" name="图片 16">
            <a:extLst>
              <a:ext uri="{FF2B5EF4-FFF2-40B4-BE49-F238E27FC236}">
                <a16:creationId xmlns:a16="http://schemas.microsoft.com/office/drawing/2014/main" id="{81B8809E-27D7-4FCE-B61E-AD72D732F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973" y="818220"/>
            <a:ext cx="3016407" cy="3842556"/>
          </a:xfrm>
          <a:prstGeom prst="rect">
            <a:avLst/>
          </a:prstGeom>
        </p:spPr>
      </p:pic>
      <p:sp>
        <p:nvSpPr>
          <p:cNvPr id="10" name="文本框 6">
            <a:extLst>
              <a:ext uri="{FF2B5EF4-FFF2-40B4-BE49-F238E27FC236}">
                <a16:creationId xmlns:a16="http://schemas.microsoft.com/office/drawing/2014/main" id="{EDDC2EBB-C3E2-4393-A4F5-ED84B8242479}"/>
              </a:ext>
            </a:extLst>
          </p:cNvPr>
          <p:cNvSpPr txBox="1"/>
          <p:nvPr/>
        </p:nvSpPr>
        <p:spPr>
          <a:xfrm>
            <a:off x="1116410" y="2061071"/>
            <a:ext cx="1322235" cy="1231553"/>
          </a:xfrm>
          <a:prstGeom prst="rect">
            <a:avLst/>
          </a:prstGeom>
          <a:noFill/>
        </p:spPr>
        <p:txBody>
          <a:bodyPr wrap="square" lIns="0" tIns="0" rIns="0" bIns="0" rtlCol="0">
            <a:spAutoFit/>
          </a:bodyPr>
          <a:lstStyle/>
          <a:p>
            <a:pPr algn="ctr"/>
            <a:r>
              <a:rPr lang="en-US" altLang="zh-CN" sz="8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zh-CN" altLang="en-US" sz="8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a:extLst>
              <a:ext uri="{FF2B5EF4-FFF2-40B4-BE49-F238E27FC236}">
                <a16:creationId xmlns:a16="http://schemas.microsoft.com/office/drawing/2014/main" id="{465E330F-2683-4B0B-A317-DED38FFF5B97}"/>
              </a:ext>
            </a:extLst>
          </p:cNvPr>
          <p:cNvSpPr/>
          <p:nvPr/>
        </p:nvSpPr>
        <p:spPr>
          <a:xfrm>
            <a:off x="2605594" y="2201668"/>
            <a:ext cx="3123918" cy="400110"/>
          </a:xfrm>
          <a:prstGeom prst="rect">
            <a:avLst/>
          </a:prstGeom>
        </p:spPr>
        <p:txBody>
          <a:bodyPr wrap="square" lIns="0" tIns="0" rIns="0" bIns="0">
            <a:spAutoFit/>
          </a:bodyPr>
          <a:lstStyle/>
          <a:p>
            <a:pPr marL="0" lvl="1" indent="0"/>
            <a:r>
              <a:rPr lang="zh-CN" altLang="en-US" sz="26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2600" dirty="0">
              <a:solidFill>
                <a:schemeClr val="bg1"/>
              </a:solidFill>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id="{E9B4F7FD-9E1F-4252-B370-C0F70EF6D2B4}"/>
              </a:ext>
            </a:extLst>
          </p:cNvPr>
          <p:cNvSpPr txBox="1"/>
          <p:nvPr/>
        </p:nvSpPr>
        <p:spPr>
          <a:xfrm>
            <a:off x="2530110" y="2660957"/>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3" name="TextBox 24">
            <a:extLst>
              <a:ext uri="{FF2B5EF4-FFF2-40B4-BE49-F238E27FC236}">
                <a16:creationId xmlns:a16="http://schemas.microsoft.com/office/drawing/2014/main" id="{E4DC3824-8A05-4F6E-AB5D-78876557D647}"/>
              </a:ext>
            </a:extLst>
          </p:cNvPr>
          <p:cNvSpPr txBox="1"/>
          <p:nvPr/>
        </p:nvSpPr>
        <p:spPr>
          <a:xfrm>
            <a:off x="3937775" y="2660957"/>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4" name="TextBox 11">
            <a:extLst>
              <a:ext uri="{FF2B5EF4-FFF2-40B4-BE49-F238E27FC236}">
                <a16:creationId xmlns:a16="http://schemas.microsoft.com/office/drawing/2014/main" id="{07A35BB3-9AE3-4402-9754-32EB1E8FF4AD}"/>
              </a:ext>
            </a:extLst>
          </p:cNvPr>
          <p:cNvSpPr txBox="1"/>
          <p:nvPr/>
        </p:nvSpPr>
        <p:spPr>
          <a:xfrm>
            <a:off x="2530110" y="2922785"/>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5" name="TextBox 11">
            <a:extLst>
              <a:ext uri="{FF2B5EF4-FFF2-40B4-BE49-F238E27FC236}">
                <a16:creationId xmlns:a16="http://schemas.microsoft.com/office/drawing/2014/main" id="{E9CA78BD-04BD-4BE1-897E-716AA8B9A34A}"/>
              </a:ext>
            </a:extLst>
          </p:cNvPr>
          <p:cNvSpPr txBox="1"/>
          <p:nvPr/>
        </p:nvSpPr>
        <p:spPr>
          <a:xfrm>
            <a:off x="3937775" y="2922785"/>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797729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strVal val="4*#ppt_w"/>
                                          </p:val>
                                        </p:tav>
                                        <p:tav tm="100000">
                                          <p:val>
                                            <p:strVal val="#ppt_w"/>
                                          </p:val>
                                        </p:tav>
                                      </p:tavLst>
                                    </p:anim>
                                    <p:anim calcmode="lin" valueType="num">
                                      <p:cBhvr>
                                        <p:cTn id="22" dur="500" fill="hold"/>
                                        <p:tgtEl>
                                          <p:spTgt spid="11"/>
                                        </p:tgtEl>
                                        <p:attrNameLst>
                                          <p:attrName>ppt_h</p:attrName>
                                        </p:attrNameLst>
                                      </p:cBhvr>
                                      <p:tavLst>
                                        <p:tav tm="0">
                                          <p:val>
                                            <p:strVal val="4*#ppt_h"/>
                                          </p:val>
                                        </p:tav>
                                        <p:tav tm="100000">
                                          <p:val>
                                            <p:strVal val="#ppt_h"/>
                                          </p:val>
                                        </p:tav>
                                      </p:tavLst>
                                    </p:anim>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p:tgtEl>
                                          <p:spTgt spid="12"/>
                                        </p:tgtEl>
                                        <p:attrNameLst>
                                          <p:attrName>ppt_x</p:attrName>
                                        </p:attrNameLst>
                                      </p:cBhvr>
                                      <p:tavLst>
                                        <p:tav tm="0">
                                          <p:val>
                                            <p:strVal val="#ppt_x-#ppt_w*1.125000"/>
                                          </p:val>
                                        </p:tav>
                                        <p:tav tm="100000">
                                          <p:val>
                                            <p:strVal val="#ppt_x"/>
                                          </p:val>
                                        </p:tav>
                                      </p:tavLst>
                                    </p:anim>
                                    <p:animEffect transition="in" filter="wipe(right)">
                                      <p:cBhvr>
                                        <p:cTn id="27" dur="500"/>
                                        <p:tgtEl>
                                          <p:spTgt spid="12"/>
                                        </p:tgtEl>
                                      </p:cBhvr>
                                    </p:animEffect>
                                  </p:childTnLst>
                                </p:cTn>
                              </p:par>
                            </p:childTnLst>
                          </p:cTn>
                        </p:par>
                        <p:par>
                          <p:cTn id="28" fill="hold">
                            <p:stCondLst>
                              <p:cond delay="1000"/>
                            </p:stCondLst>
                            <p:childTnLst>
                              <p:par>
                                <p:cTn id="29" presetID="1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ppt_x</p:attrName>
                                        </p:attrNameLst>
                                      </p:cBhvr>
                                      <p:tavLst>
                                        <p:tav tm="0">
                                          <p:val>
                                            <p:strVal val="#ppt_x-#ppt_w*1.125000"/>
                                          </p:val>
                                        </p:tav>
                                        <p:tav tm="100000">
                                          <p:val>
                                            <p:strVal val="#ppt_x"/>
                                          </p:val>
                                        </p:tav>
                                      </p:tavLst>
                                    </p:anim>
                                    <p:animEffect transition="in" filter="wipe(right)">
                                      <p:cBhvr>
                                        <p:cTn id="32" dur="500"/>
                                        <p:tgtEl>
                                          <p:spTgt spid="13"/>
                                        </p:tgtEl>
                                      </p:cBhvr>
                                    </p:animEffect>
                                  </p:childTnLst>
                                </p:cTn>
                              </p:par>
                            </p:childTnLst>
                          </p:cTn>
                        </p:par>
                        <p:par>
                          <p:cTn id="33" fill="hold">
                            <p:stCondLst>
                              <p:cond delay="1500"/>
                            </p:stCondLst>
                            <p:childTnLst>
                              <p:par>
                                <p:cTn id="34" presetID="1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p:tgtEl>
                                          <p:spTgt spid="14"/>
                                        </p:tgtEl>
                                        <p:attrNameLst>
                                          <p:attrName>ppt_x</p:attrName>
                                        </p:attrNameLst>
                                      </p:cBhvr>
                                      <p:tavLst>
                                        <p:tav tm="0">
                                          <p:val>
                                            <p:strVal val="#ppt_x-#ppt_w*1.125000"/>
                                          </p:val>
                                        </p:tav>
                                        <p:tav tm="100000">
                                          <p:val>
                                            <p:strVal val="#ppt_x"/>
                                          </p:val>
                                        </p:tav>
                                      </p:tavLst>
                                    </p:anim>
                                    <p:animEffect transition="in" filter="wipe(right)">
                                      <p:cBhvr>
                                        <p:cTn id="37" dur="500"/>
                                        <p:tgtEl>
                                          <p:spTgt spid="14"/>
                                        </p:tgtEl>
                                      </p:cBhvr>
                                    </p:animEffect>
                                  </p:childTnLst>
                                </p:cTn>
                              </p:par>
                            </p:childTnLst>
                          </p:cTn>
                        </p:par>
                        <p:par>
                          <p:cTn id="38" fill="hold">
                            <p:stCondLst>
                              <p:cond delay="2000"/>
                            </p:stCondLst>
                            <p:childTnLst>
                              <p:par>
                                <p:cTn id="39" presetID="12" presetClass="entr" presetSubtype="8"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ppt_x</p:attrName>
                                        </p:attrNameLst>
                                      </p:cBhvr>
                                      <p:tavLst>
                                        <p:tav tm="0">
                                          <p:val>
                                            <p:strVal val="#ppt_x-#ppt_w*1.125000"/>
                                          </p:val>
                                        </p:tav>
                                        <p:tav tm="100000">
                                          <p:val>
                                            <p:strVal val="#ppt_x"/>
                                          </p:val>
                                        </p:tav>
                                      </p:tavLst>
                                    </p:anim>
                                    <p:animEffect transition="in" filter="wipe(righ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35"/>
          <p:cNvSpPr>
            <a:spLocks noChangeArrowheads="1"/>
          </p:cNvSpPr>
          <p:nvPr/>
        </p:nvSpPr>
        <p:spPr bwMode="auto">
          <a:xfrm>
            <a:off x="1797342" y="2510620"/>
            <a:ext cx="1014452" cy="1309915"/>
          </a:xfrm>
          <a:custGeom>
            <a:avLst/>
            <a:gdLst>
              <a:gd name="T0" fmla="*/ 901473 w 1352638"/>
              <a:gd name="T1" fmla="*/ 16 h 1747217"/>
              <a:gd name="T2" fmla="*/ 974192 w 1352638"/>
              <a:gd name="T3" fmla="*/ 31619 h 1747217"/>
              <a:gd name="T4" fmla="*/ 1352550 w 1352638"/>
              <a:gd name="T5" fmla="*/ 423231 h 1747217"/>
              <a:gd name="T6" fmla="*/ 948292 w 1352638"/>
              <a:gd name="T7" fmla="*/ 813428 h 1747217"/>
              <a:gd name="T8" fmla="*/ 945734 w 1352638"/>
              <a:gd name="T9" fmla="*/ 959852 h 1747217"/>
              <a:gd name="T10" fmla="*/ 1312064 w 1352638"/>
              <a:gd name="T11" fmla="*/ 1339012 h 1747217"/>
              <a:gd name="T12" fmla="*/ 920260 w 1352638"/>
              <a:gd name="T13" fmla="*/ 1717186 h 1747217"/>
              <a:gd name="T14" fmla="*/ 773764 w 1352638"/>
              <a:gd name="T15" fmla="*/ 1714631 h 1747217"/>
              <a:gd name="T16" fmla="*/ 29077 w 1352638"/>
              <a:gd name="T17" fmla="*/ 943861 h 1747217"/>
              <a:gd name="T18" fmla="*/ 15 w 1352638"/>
              <a:gd name="T19" fmla="*/ 870119 h 1747217"/>
              <a:gd name="T20" fmla="*/ 31634 w 1352638"/>
              <a:gd name="T21" fmla="*/ 797436 h 1747217"/>
              <a:gd name="T22" fmla="*/ 827695 w 1352638"/>
              <a:gd name="T23" fmla="*/ 29064 h 1747217"/>
              <a:gd name="T24" fmla="*/ 901473 w 1352638"/>
              <a:gd name="T25" fmla="*/ 16 h 17472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2638"/>
              <a:gd name="T40" fmla="*/ 0 h 1747217"/>
              <a:gd name="T41" fmla="*/ 1352638 w 1352638"/>
              <a:gd name="T42" fmla="*/ 1747217 h 17472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2638" h="1747217">
                <a:moveTo>
                  <a:pt x="901532" y="16"/>
                </a:moveTo>
                <a:cubicBezTo>
                  <a:pt x="928044" y="479"/>
                  <a:pt x="954380" y="11056"/>
                  <a:pt x="974255" y="31637"/>
                </a:cubicBezTo>
                <a:lnTo>
                  <a:pt x="1352638" y="423465"/>
                </a:lnTo>
                <a:lnTo>
                  <a:pt x="948354" y="813878"/>
                </a:lnTo>
                <a:cubicBezTo>
                  <a:pt x="907190" y="853629"/>
                  <a:pt x="906046" y="919221"/>
                  <a:pt x="945796" y="960384"/>
                </a:cubicBezTo>
                <a:lnTo>
                  <a:pt x="1312149" y="1339753"/>
                </a:lnTo>
                <a:lnTo>
                  <a:pt x="920320" y="1718137"/>
                </a:lnTo>
                <a:cubicBezTo>
                  <a:pt x="879157" y="1757888"/>
                  <a:pt x="813565" y="1756743"/>
                  <a:pt x="773814" y="1715580"/>
                </a:cubicBezTo>
                <a:lnTo>
                  <a:pt x="29079" y="944384"/>
                </a:lnTo>
                <a:cubicBezTo>
                  <a:pt x="9203" y="923802"/>
                  <a:pt x="-448" y="897114"/>
                  <a:pt x="15" y="870601"/>
                </a:cubicBezTo>
                <a:cubicBezTo>
                  <a:pt x="478" y="844089"/>
                  <a:pt x="11055" y="817753"/>
                  <a:pt x="31636" y="797878"/>
                </a:cubicBezTo>
                <a:lnTo>
                  <a:pt x="827749" y="29080"/>
                </a:lnTo>
                <a:cubicBezTo>
                  <a:pt x="848331" y="9205"/>
                  <a:pt x="875020" y="-446"/>
                  <a:pt x="901532" y="16"/>
                </a:cubicBezTo>
                <a:close/>
              </a:path>
            </a:pathLst>
          </a:custGeom>
          <a:solidFill>
            <a:schemeClr val="accent3"/>
          </a:solidFill>
          <a:ln>
            <a:noFill/>
          </a:ln>
        </p:spPr>
        <p:txBody>
          <a:bodyPr lIns="161978" tIns="0" rIns="0" bIns="0" anchor="ctr"/>
          <a:lstStyle/>
          <a:p>
            <a:pPr>
              <a:defRPr/>
            </a:pPr>
            <a:r>
              <a:rPr lang="zh-CN" altLang="en-US" sz="1500" b="1" kern="0">
                <a:solidFill>
                  <a:schemeClr val="bg1"/>
                </a:solidFill>
                <a:latin typeface="微软雅黑" pitchFamily="34" charset="-122"/>
                <a:ea typeface="微软雅黑" pitchFamily="34" charset="-122"/>
              </a:rPr>
              <a:t>标题</a:t>
            </a:r>
          </a:p>
        </p:txBody>
      </p:sp>
      <p:sp>
        <p:nvSpPr>
          <p:cNvPr id="9" name="任意多边形 36"/>
          <p:cNvSpPr>
            <a:spLocks noChangeArrowheads="1"/>
          </p:cNvSpPr>
          <p:nvPr/>
        </p:nvSpPr>
        <p:spPr bwMode="auto">
          <a:xfrm>
            <a:off x="1821155" y="1790169"/>
            <a:ext cx="1312120" cy="1008634"/>
          </a:xfrm>
          <a:custGeom>
            <a:avLst/>
            <a:gdLst>
              <a:gd name="T0" fmla="*/ 861672 w 1747878"/>
              <a:gd name="T1" fmla="*/ 0 h 1344614"/>
              <a:gd name="T2" fmla="*/ 934935 w 1747878"/>
              <a:gd name="T3" fmla="*/ 30347 h 1344614"/>
              <a:gd name="T4" fmla="*/ 1717492 w 1747878"/>
              <a:gd name="T5" fmla="*/ 812921 h 1344614"/>
              <a:gd name="T6" fmla="*/ 1717492 w 1747878"/>
              <a:gd name="T7" fmla="*/ 959449 h 1344614"/>
              <a:gd name="T8" fmla="*/ 1332337 w 1747878"/>
              <a:gd name="T9" fmla="*/ 1344613 h 1344614"/>
              <a:gd name="T10" fmla="*/ 934936 w 1747878"/>
              <a:gd name="T11" fmla="*/ 947204 h 1344614"/>
              <a:gd name="T12" fmla="*/ 788411 w 1747878"/>
              <a:gd name="T13" fmla="*/ 947204 h 1344614"/>
              <a:gd name="T14" fmla="*/ 415502 w 1747878"/>
              <a:gd name="T15" fmla="*/ 1320121 h 1344614"/>
              <a:gd name="T16" fmla="*/ 30346 w 1747878"/>
              <a:gd name="T17" fmla="*/ 934956 h 1344614"/>
              <a:gd name="T18" fmla="*/ 30346 w 1747878"/>
              <a:gd name="T19" fmla="*/ 788428 h 1344614"/>
              <a:gd name="T20" fmla="*/ 788410 w 1747878"/>
              <a:gd name="T21" fmla="*/ 30347 h 1344614"/>
              <a:gd name="T22" fmla="*/ 861672 w 1747878"/>
              <a:gd name="T23" fmla="*/ 0 h 13446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47878"/>
              <a:gd name="T37" fmla="*/ 0 h 1344614"/>
              <a:gd name="T38" fmla="*/ 1747878 w 1747878"/>
              <a:gd name="T39" fmla="*/ 1344614 h 134461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47878" h="1344614">
                <a:moveTo>
                  <a:pt x="861692" y="0"/>
                </a:moveTo>
                <a:cubicBezTo>
                  <a:pt x="888209" y="0"/>
                  <a:pt x="914725" y="10116"/>
                  <a:pt x="934956" y="30347"/>
                </a:cubicBezTo>
                <a:lnTo>
                  <a:pt x="1717531" y="812922"/>
                </a:lnTo>
                <a:cubicBezTo>
                  <a:pt x="1757994" y="853385"/>
                  <a:pt x="1757994" y="918988"/>
                  <a:pt x="1717531" y="959450"/>
                </a:cubicBezTo>
                <a:lnTo>
                  <a:pt x="1332367" y="1344614"/>
                </a:lnTo>
                <a:lnTo>
                  <a:pt x="934957" y="947205"/>
                </a:lnTo>
                <a:cubicBezTo>
                  <a:pt x="894494" y="906741"/>
                  <a:pt x="828892" y="906742"/>
                  <a:pt x="788429" y="947205"/>
                </a:cubicBezTo>
                <a:lnTo>
                  <a:pt x="415512" y="1320122"/>
                </a:lnTo>
                <a:lnTo>
                  <a:pt x="30347" y="934957"/>
                </a:lnTo>
                <a:cubicBezTo>
                  <a:pt x="-10116" y="894494"/>
                  <a:pt x="-10116" y="828891"/>
                  <a:pt x="30347" y="788429"/>
                </a:cubicBezTo>
                <a:lnTo>
                  <a:pt x="788428" y="30347"/>
                </a:lnTo>
                <a:cubicBezTo>
                  <a:pt x="808660" y="10115"/>
                  <a:pt x="835176" y="0"/>
                  <a:pt x="861692" y="0"/>
                </a:cubicBezTo>
                <a:close/>
              </a:path>
            </a:pathLst>
          </a:custGeom>
          <a:solidFill>
            <a:schemeClr val="accent4"/>
          </a:solidFill>
          <a:ln>
            <a:noFill/>
          </a:ln>
          <a:extLst/>
        </p:spPr>
        <p:txBody>
          <a:bodyPr lIns="0" tIns="0" rIns="0" bIns="161978" anchor="ctr"/>
          <a:lstStyle/>
          <a:p>
            <a:pPr algn="ctr">
              <a:defRPr/>
            </a:pPr>
            <a:r>
              <a:rPr lang="zh-CN" altLang="en-US" sz="1500" b="1" kern="0" dirty="0">
                <a:solidFill>
                  <a:schemeClr val="bg1"/>
                </a:solidFill>
                <a:latin typeface="微软雅黑" pitchFamily="34" charset="-122"/>
                <a:ea typeface="微软雅黑" pitchFamily="34" charset="-122"/>
              </a:rPr>
              <a:t>标题</a:t>
            </a:r>
          </a:p>
        </p:txBody>
      </p:sp>
      <p:sp>
        <p:nvSpPr>
          <p:cNvPr id="10" name="任意多边形 37"/>
          <p:cNvSpPr>
            <a:spLocks noChangeArrowheads="1"/>
          </p:cNvSpPr>
          <p:nvPr/>
        </p:nvSpPr>
        <p:spPr bwMode="auto">
          <a:xfrm>
            <a:off x="2845133" y="1813987"/>
            <a:ext cx="1014452" cy="1311106"/>
          </a:xfrm>
          <a:custGeom>
            <a:avLst/>
            <a:gdLst>
              <a:gd name="T0" fmla="*/ 506068 w 1352638"/>
              <a:gd name="T1" fmla="*/ 15 h 1747216"/>
              <a:gd name="T2" fmla="*/ 578786 w 1352638"/>
              <a:gd name="T3" fmla="*/ 31647 h 1747216"/>
              <a:gd name="T4" fmla="*/ 1323474 w 1352638"/>
              <a:gd name="T5" fmla="*/ 803119 h 1747216"/>
              <a:gd name="T6" fmla="*/ 1352535 w 1352638"/>
              <a:gd name="T7" fmla="*/ 876927 h 1747216"/>
              <a:gd name="T8" fmla="*/ 1320917 w 1352638"/>
              <a:gd name="T9" fmla="*/ 949676 h 1747216"/>
              <a:gd name="T10" fmla="*/ 524855 w 1352638"/>
              <a:gd name="T11" fmla="*/ 1718748 h 1747216"/>
              <a:gd name="T12" fmla="*/ 378358 w 1352638"/>
              <a:gd name="T13" fmla="*/ 1716190 h 1747216"/>
              <a:gd name="T14" fmla="*/ 0 w 1352638"/>
              <a:gd name="T15" fmla="*/ 1324223 h 1747216"/>
              <a:gd name="T16" fmla="*/ 404259 w 1352638"/>
              <a:gd name="T17" fmla="*/ 933670 h 1747216"/>
              <a:gd name="T18" fmla="*/ 406816 w 1352638"/>
              <a:gd name="T19" fmla="*/ 787113 h 1747216"/>
              <a:gd name="T20" fmla="*/ 40487 w 1352638"/>
              <a:gd name="T21" fmla="*/ 407608 h 1747216"/>
              <a:gd name="T22" fmla="*/ 432290 w 1352638"/>
              <a:gd name="T23" fmla="*/ 29089 h 1747216"/>
              <a:gd name="T24" fmla="*/ 506068 w 1352638"/>
              <a:gd name="T25" fmla="*/ 15 h 17472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52638"/>
              <a:gd name="T40" fmla="*/ 0 h 1747216"/>
              <a:gd name="T41" fmla="*/ 1352638 w 1352638"/>
              <a:gd name="T42" fmla="*/ 1747216 h 17472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52638" h="1747216">
                <a:moveTo>
                  <a:pt x="506101" y="15"/>
                </a:moveTo>
                <a:cubicBezTo>
                  <a:pt x="532613" y="478"/>
                  <a:pt x="558949" y="11055"/>
                  <a:pt x="578824" y="31636"/>
                </a:cubicBezTo>
                <a:lnTo>
                  <a:pt x="1323560" y="802833"/>
                </a:lnTo>
                <a:cubicBezTo>
                  <a:pt x="1343435" y="823414"/>
                  <a:pt x="1353086" y="850103"/>
                  <a:pt x="1352623" y="876615"/>
                </a:cubicBezTo>
                <a:cubicBezTo>
                  <a:pt x="1352161" y="903128"/>
                  <a:pt x="1341584" y="929463"/>
                  <a:pt x="1321003" y="949338"/>
                </a:cubicBezTo>
                <a:lnTo>
                  <a:pt x="524889" y="1718136"/>
                </a:lnTo>
                <a:cubicBezTo>
                  <a:pt x="483726" y="1757887"/>
                  <a:pt x="418134" y="1756742"/>
                  <a:pt x="378383" y="1715579"/>
                </a:cubicBezTo>
                <a:lnTo>
                  <a:pt x="0" y="1323752"/>
                </a:lnTo>
                <a:lnTo>
                  <a:pt x="404285" y="933338"/>
                </a:lnTo>
                <a:cubicBezTo>
                  <a:pt x="445448" y="893587"/>
                  <a:pt x="446593" y="827995"/>
                  <a:pt x="406842" y="786833"/>
                </a:cubicBezTo>
                <a:lnTo>
                  <a:pt x="40490" y="407463"/>
                </a:lnTo>
                <a:lnTo>
                  <a:pt x="432318" y="29079"/>
                </a:lnTo>
                <a:cubicBezTo>
                  <a:pt x="452900" y="9204"/>
                  <a:pt x="479589" y="-448"/>
                  <a:pt x="506101" y="15"/>
                </a:cubicBezTo>
                <a:close/>
              </a:path>
            </a:pathLst>
          </a:custGeom>
          <a:solidFill>
            <a:schemeClr val="accent1"/>
          </a:solidFill>
          <a:ln>
            <a:noFill/>
          </a:ln>
        </p:spPr>
        <p:txBody>
          <a:bodyPr lIns="0" tIns="0" rIns="161978" bIns="0" anchor="ctr"/>
          <a:lstStyle/>
          <a:p>
            <a:pPr algn="r">
              <a:defRPr/>
            </a:pPr>
            <a:r>
              <a:rPr lang="zh-CN" altLang="en-US" sz="1500" b="1" kern="0">
                <a:solidFill>
                  <a:schemeClr val="bg1"/>
                </a:solidFill>
                <a:latin typeface="微软雅黑" pitchFamily="34" charset="-122"/>
                <a:ea typeface="微软雅黑" pitchFamily="34" charset="-122"/>
              </a:rPr>
              <a:t>标题</a:t>
            </a:r>
          </a:p>
        </p:txBody>
      </p:sp>
      <p:sp>
        <p:nvSpPr>
          <p:cNvPr id="11" name="任意多边形 38"/>
          <p:cNvSpPr>
            <a:spLocks noChangeArrowheads="1"/>
          </p:cNvSpPr>
          <p:nvPr/>
        </p:nvSpPr>
        <p:spPr bwMode="auto">
          <a:xfrm>
            <a:off x="2518888" y="2839292"/>
            <a:ext cx="1312120" cy="1014589"/>
          </a:xfrm>
          <a:custGeom>
            <a:avLst/>
            <a:gdLst>
              <a:gd name="T0" fmla="*/ 423615 w 1747216"/>
              <a:gd name="T1" fmla="*/ 0 h 1352638"/>
              <a:gd name="T2" fmla="*/ 814167 w 1747216"/>
              <a:gd name="T3" fmla="*/ 404259 h 1352638"/>
              <a:gd name="T4" fmla="*/ 960725 w 1747216"/>
              <a:gd name="T5" fmla="*/ 406816 h 1352638"/>
              <a:gd name="T6" fmla="*/ 1340229 w 1747216"/>
              <a:gd name="T7" fmla="*/ 40487 h 1352638"/>
              <a:gd name="T8" fmla="*/ 1718748 w 1747216"/>
              <a:gd name="T9" fmla="*/ 432290 h 1352638"/>
              <a:gd name="T10" fmla="*/ 1716190 w 1747216"/>
              <a:gd name="T11" fmla="*/ 578786 h 1352638"/>
              <a:gd name="T12" fmla="*/ 944719 w 1747216"/>
              <a:gd name="T13" fmla="*/ 1323474 h 1352638"/>
              <a:gd name="T14" fmla="*/ 870910 w 1747216"/>
              <a:gd name="T15" fmla="*/ 1352535 h 1352638"/>
              <a:gd name="T16" fmla="*/ 798161 w 1747216"/>
              <a:gd name="T17" fmla="*/ 1320917 h 1352638"/>
              <a:gd name="T18" fmla="*/ 29089 w 1747216"/>
              <a:gd name="T19" fmla="*/ 524855 h 1352638"/>
              <a:gd name="T20" fmla="*/ 31647 w 1747216"/>
              <a:gd name="T21" fmla="*/ 378358 h 13526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47216"/>
              <a:gd name="T34" fmla="*/ 0 h 1352638"/>
              <a:gd name="T35" fmla="*/ 1747216 w 1747216"/>
              <a:gd name="T36" fmla="*/ 1352638 h 13526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47216" h="1352638">
                <a:moveTo>
                  <a:pt x="423464" y="0"/>
                </a:moveTo>
                <a:lnTo>
                  <a:pt x="813877" y="404285"/>
                </a:lnTo>
                <a:cubicBezTo>
                  <a:pt x="853628" y="445448"/>
                  <a:pt x="919220" y="446592"/>
                  <a:pt x="960383" y="406842"/>
                </a:cubicBezTo>
                <a:lnTo>
                  <a:pt x="1339752" y="40490"/>
                </a:lnTo>
                <a:lnTo>
                  <a:pt x="1718136" y="432318"/>
                </a:lnTo>
                <a:cubicBezTo>
                  <a:pt x="1757887" y="473481"/>
                  <a:pt x="1756742" y="539074"/>
                  <a:pt x="1715579" y="578824"/>
                </a:cubicBezTo>
                <a:lnTo>
                  <a:pt x="944383" y="1323560"/>
                </a:lnTo>
                <a:cubicBezTo>
                  <a:pt x="923801" y="1343435"/>
                  <a:pt x="897113" y="1353086"/>
                  <a:pt x="870600" y="1352623"/>
                </a:cubicBezTo>
                <a:cubicBezTo>
                  <a:pt x="844088" y="1352161"/>
                  <a:pt x="817752" y="1341584"/>
                  <a:pt x="797877" y="1321003"/>
                </a:cubicBezTo>
                <a:lnTo>
                  <a:pt x="29079" y="524889"/>
                </a:lnTo>
                <a:cubicBezTo>
                  <a:pt x="-10671" y="483726"/>
                  <a:pt x="-9526" y="418134"/>
                  <a:pt x="31636" y="378383"/>
                </a:cubicBezTo>
                <a:lnTo>
                  <a:pt x="423464" y="0"/>
                </a:lnTo>
                <a:close/>
              </a:path>
            </a:pathLst>
          </a:custGeom>
          <a:solidFill>
            <a:schemeClr val="accent2"/>
          </a:solidFill>
          <a:ln>
            <a:noFill/>
          </a:ln>
          <a:extLst/>
        </p:spPr>
        <p:txBody>
          <a:bodyPr lIns="0" tIns="161978" rIns="0" bIns="0" anchor="ctr"/>
          <a:lstStyle/>
          <a:p>
            <a:pPr algn="ctr">
              <a:defRPr/>
            </a:pPr>
            <a:r>
              <a:rPr lang="zh-CN" altLang="en-US" sz="1500" b="1" kern="0">
                <a:solidFill>
                  <a:schemeClr val="bg1"/>
                </a:solidFill>
                <a:latin typeface="微软雅黑" pitchFamily="34" charset="-122"/>
                <a:ea typeface="微软雅黑" pitchFamily="34" charset="-122"/>
              </a:rPr>
              <a:t>标题</a:t>
            </a:r>
          </a:p>
        </p:txBody>
      </p:sp>
      <p:sp>
        <p:nvSpPr>
          <p:cNvPr id="12" name="矩形 39"/>
          <p:cNvSpPr>
            <a:spLocks noChangeArrowheads="1"/>
          </p:cNvSpPr>
          <p:nvPr/>
        </p:nvSpPr>
        <p:spPr bwMode="auto">
          <a:xfrm>
            <a:off x="3890541" y="2242685"/>
            <a:ext cx="1357366" cy="4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nchor="ctr"/>
          <a:lstStyle/>
          <a:p>
            <a:pPr>
              <a:lnSpc>
                <a:spcPct val="120000"/>
              </a:lnSpc>
              <a:defRPr/>
            </a:pPr>
            <a:r>
              <a:rPr lang="zh-CN" altLang="en-US" sz="1000" kern="0" dirty="0">
                <a:solidFill>
                  <a:schemeClr val="tx1">
                    <a:lumMod val="65000"/>
                    <a:lumOff val="35000"/>
                  </a:schemeClr>
                </a:solidFill>
                <a:latin typeface="微软雅黑" pitchFamily="34" charset="-122"/>
                <a:ea typeface="微软雅黑" pitchFamily="34" charset="-122"/>
              </a:rPr>
              <a:t>此处输入文本</a:t>
            </a:r>
            <a:endParaRPr lang="en-US" sz="1000" kern="0" dirty="0">
              <a:solidFill>
                <a:schemeClr val="tx1">
                  <a:lumMod val="65000"/>
                  <a:lumOff val="35000"/>
                </a:schemeClr>
              </a:solidFill>
              <a:latin typeface="微软雅黑" pitchFamily="34" charset="-122"/>
              <a:ea typeface="微软雅黑" pitchFamily="34" charset="-122"/>
            </a:endParaRPr>
          </a:p>
          <a:p>
            <a:pPr>
              <a:lnSpc>
                <a:spcPct val="120000"/>
              </a:lnSpc>
              <a:defRPr/>
            </a:pPr>
            <a:r>
              <a:rPr lang="zh-CN" altLang="en-US" sz="1000" kern="0" dirty="0">
                <a:solidFill>
                  <a:schemeClr val="tx1">
                    <a:lumMod val="65000"/>
                    <a:lumOff val="35000"/>
                  </a:schemeClr>
                </a:solidFill>
                <a:latin typeface="微软雅黑" pitchFamily="34" charset="-122"/>
                <a:ea typeface="微软雅黑" pitchFamily="34" charset="-122"/>
              </a:rPr>
              <a:t>此处输入文本</a:t>
            </a:r>
            <a:endParaRPr lang="en-US" sz="1000" kern="0" dirty="0">
              <a:solidFill>
                <a:schemeClr val="tx1">
                  <a:lumMod val="65000"/>
                  <a:lumOff val="35000"/>
                </a:schemeClr>
              </a:solidFill>
              <a:latin typeface="微软雅黑" pitchFamily="34" charset="-122"/>
              <a:ea typeface="微软雅黑" pitchFamily="34" charset="-122"/>
            </a:endParaRPr>
          </a:p>
        </p:txBody>
      </p:sp>
      <p:sp>
        <p:nvSpPr>
          <p:cNvPr id="13" name="矩形 40"/>
          <p:cNvSpPr>
            <a:spLocks noChangeArrowheads="1"/>
          </p:cNvSpPr>
          <p:nvPr/>
        </p:nvSpPr>
        <p:spPr bwMode="auto">
          <a:xfrm>
            <a:off x="2490312" y="3922950"/>
            <a:ext cx="1357366" cy="453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nchor="ctr"/>
          <a:lstStyle/>
          <a:p>
            <a:pPr algn="ctr">
              <a:lnSpc>
                <a:spcPct val="120000"/>
              </a:lnSpc>
              <a:defRPr/>
            </a:pPr>
            <a:r>
              <a:rPr lang="zh-CN" altLang="en-US" sz="1000" kern="0" dirty="0">
                <a:solidFill>
                  <a:schemeClr val="tx1">
                    <a:lumMod val="65000"/>
                    <a:lumOff val="35000"/>
                  </a:schemeClr>
                </a:solidFill>
                <a:latin typeface="微软雅黑" pitchFamily="34" charset="-122"/>
                <a:ea typeface="微软雅黑" pitchFamily="34" charset="-122"/>
              </a:rPr>
              <a:t>此处输入文本</a:t>
            </a:r>
            <a:endParaRPr lang="en-US" sz="1000" kern="0" dirty="0">
              <a:solidFill>
                <a:schemeClr val="tx1">
                  <a:lumMod val="65000"/>
                  <a:lumOff val="35000"/>
                </a:schemeClr>
              </a:solidFill>
              <a:latin typeface="微软雅黑" pitchFamily="34" charset="-122"/>
              <a:ea typeface="微软雅黑" pitchFamily="34" charset="-122"/>
            </a:endParaRPr>
          </a:p>
          <a:p>
            <a:pPr algn="ctr">
              <a:lnSpc>
                <a:spcPct val="120000"/>
              </a:lnSpc>
              <a:defRPr/>
            </a:pPr>
            <a:r>
              <a:rPr lang="zh-CN" altLang="en-US" sz="1000" kern="0" dirty="0">
                <a:solidFill>
                  <a:schemeClr val="tx1">
                    <a:lumMod val="65000"/>
                    <a:lumOff val="35000"/>
                  </a:schemeClr>
                </a:solidFill>
                <a:latin typeface="微软雅黑" pitchFamily="34" charset="-122"/>
                <a:ea typeface="微软雅黑" pitchFamily="34" charset="-122"/>
              </a:rPr>
              <a:t>此处输入文本</a:t>
            </a:r>
            <a:endParaRPr lang="en-US" sz="1000" kern="0" dirty="0">
              <a:solidFill>
                <a:schemeClr val="tx1">
                  <a:lumMod val="65000"/>
                  <a:lumOff val="35000"/>
                </a:schemeClr>
              </a:solidFill>
              <a:latin typeface="微软雅黑" pitchFamily="34" charset="-122"/>
              <a:ea typeface="微软雅黑" pitchFamily="34" charset="-122"/>
            </a:endParaRPr>
          </a:p>
        </p:txBody>
      </p:sp>
      <p:sp>
        <p:nvSpPr>
          <p:cNvPr id="14" name="矩形 41"/>
          <p:cNvSpPr>
            <a:spLocks noChangeArrowheads="1"/>
          </p:cNvSpPr>
          <p:nvPr/>
        </p:nvSpPr>
        <p:spPr bwMode="auto">
          <a:xfrm>
            <a:off x="1785435" y="1292401"/>
            <a:ext cx="1357366" cy="45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nchor="ctr"/>
          <a:lstStyle/>
          <a:p>
            <a:pPr algn="ctr">
              <a:lnSpc>
                <a:spcPct val="120000"/>
              </a:lnSpc>
              <a:defRPr/>
            </a:pPr>
            <a:r>
              <a:rPr lang="zh-CN" altLang="en-US" sz="1000" kern="0" dirty="0">
                <a:solidFill>
                  <a:schemeClr val="tx1">
                    <a:lumMod val="65000"/>
                    <a:lumOff val="35000"/>
                  </a:schemeClr>
                </a:solidFill>
                <a:latin typeface="微软雅黑" pitchFamily="34" charset="-122"/>
                <a:ea typeface="微软雅黑" pitchFamily="34" charset="-122"/>
              </a:rPr>
              <a:t>此处输入文本</a:t>
            </a:r>
            <a:endParaRPr lang="en-US" sz="1000" kern="0" dirty="0">
              <a:solidFill>
                <a:schemeClr val="tx1">
                  <a:lumMod val="65000"/>
                  <a:lumOff val="35000"/>
                </a:schemeClr>
              </a:solidFill>
              <a:latin typeface="微软雅黑" pitchFamily="34" charset="-122"/>
              <a:ea typeface="微软雅黑" pitchFamily="34" charset="-122"/>
            </a:endParaRPr>
          </a:p>
          <a:p>
            <a:pPr algn="ctr">
              <a:lnSpc>
                <a:spcPct val="120000"/>
              </a:lnSpc>
              <a:defRPr/>
            </a:pPr>
            <a:r>
              <a:rPr lang="zh-CN" altLang="en-US" sz="1000" kern="0" dirty="0">
                <a:solidFill>
                  <a:schemeClr val="tx1">
                    <a:lumMod val="65000"/>
                    <a:lumOff val="35000"/>
                  </a:schemeClr>
                </a:solidFill>
                <a:latin typeface="微软雅黑" pitchFamily="34" charset="-122"/>
                <a:ea typeface="微软雅黑" pitchFamily="34" charset="-122"/>
              </a:rPr>
              <a:t>此处输入文本</a:t>
            </a:r>
            <a:endParaRPr lang="en-US" sz="1000" kern="0" dirty="0">
              <a:solidFill>
                <a:schemeClr val="tx1">
                  <a:lumMod val="65000"/>
                  <a:lumOff val="35000"/>
                </a:schemeClr>
              </a:solidFill>
              <a:latin typeface="微软雅黑" pitchFamily="34" charset="-122"/>
              <a:ea typeface="微软雅黑" pitchFamily="34" charset="-122"/>
            </a:endParaRPr>
          </a:p>
        </p:txBody>
      </p:sp>
      <p:sp>
        <p:nvSpPr>
          <p:cNvPr id="15" name="矩形 42"/>
          <p:cNvSpPr>
            <a:spLocks noChangeArrowheads="1"/>
          </p:cNvSpPr>
          <p:nvPr/>
        </p:nvSpPr>
        <p:spPr bwMode="auto">
          <a:xfrm>
            <a:off x="394732" y="2935750"/>
            <a:ext cx="1354983" cy="454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1" tIns="34285" rIns="68571" bIns="34285" anchor="ctr"/>
          <a:lstStyle/>
          <a:p>
            <a:pPr algn="r">
              <a:lnSpc>
                <a:spcPct val="120000"/>
              </a:lnSpc>
              <a:defRPr/>
            </a:pPr>
            <a:r>
              <a:rPr lang="zh-CN" altLang="en-US" sz="1000" kern="0" dirty="0">
                <a:solidFill>
                  <a:schemeClr val="tx1">
                    <a:lumMod val="65000"/>
                    <a:lumOff val="35000"/>
                  </a:schemeClr>
                </a:solidFill>
                <a:latin typeface="微软雅黑" pitchFamily="34" charset="-122"/>
                <a:ea typeface="微软雅黑" pitchFamily="34" charset="-122"/>
              </a:rPr>
              <a:t>此处输入文本</a:t>
            </a:r>
            <a:endParaRPr lang="en-US" sz="1000" kern="0" dirty="0">
              <a:solidFill>
                <a:schemeClr val="tx1">
                  <a:lumMod val="65000"/>
                  <a:lumOff val="35000"/>
                </a:schemeClr>
              </a:solidFill>
              <a:latin typeface="微软雅黑" pitchFamily="34" charset="-122"/>
              <a:ea typeface="微软雅黑" pitchFamily="34" charset="-122"/>
            </a:endParaRPr>
          </a:p>
          <a:p>
            <a:pPr algn="r">
              <a:lnSpc>
                <a:spcPct val="120000"/>
              </a:lnSpc>
              <a:defRPr/>
            </a:pPr>
            <a:r>
              <a:rPr lang="zh-CN" altLang="en-US" sz="1000" kern="0" dirty="0">
                <a:solidFill>
                  <a:schemeClr val="tx1">
                    <a:lumMod val="65000"/>
                    <a:lumOff val="35000"/>
                  </a:schemeClr>
                </a:solidFill>
                <a:latin typeface="微软雅黑" pitchFamily="34" charset="-122"/>
                <a:ea typeface="微软雅黑" pitchFamily="34" charset="-122"/>
              </a:rPr>
              <a:t>此处输入文本</a:t>
            </a:r>
            <a:endParaRPr lang="en-US" sz="1000" kern="0" dirty="0">
              <a:solidFill>
                <a:schemeClr val="tx1">
                  <a:lumMod val="65000"/>
                  <a:lumOff val="35000"/>
                </a:schemeClr>
              </a:solidFill>
              <a:latin typeface="微软雅黑" pitchFamily="34" charset="-122"/>
              <a:ea typeface="微软雅黑" pitchFamily="34" charset="-122"/>
            </a:endParaRPr>
          </a:p>
        </p:txBody>
      </p:sp>
      <p:grpSp>
        <p:nvGrpSpPr>
          <p:cNvPr id="2" name="Group 18"/>
          <p:cNvGrpSpPr>
            <a:grpSpLocks/>
          </p:cNvGrpSpPr>
          <p:nvPr/>
        </p:nvGrpSpPr>
        <p:grpSpPr bwMode="auto">
          <a:xfrm>
            <a:off x="5522950" y="1394814"/>
            <a:ext cx="2887377" cy="664621"/>
            <a:chOff x="0" y="0"/>
            <a:chExt cx="3850501" cy="887283"/>
          </a:xfrm>
        </p:grpSpPr>
        <p:sp>
          <p:nvSpPr>
            <p:cNvPr id="17" name="文本框 44"/>
            <p:cNvSpPr txBox="1">
              <a:spLocks noChangeArrowheads="1"/>
            </p:cNvSpPr>
            <p:nvPr/>
          </p:nvSpPr>
          <p:spPr bwMode="auto">
            <a:xfrm>
              <a:off x="0" y="0"/>
              <a:ext cx="2674843" cy="4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defRPr/>
              </a:pPr>
              <a:r>
                <a:rPr lang="zh-CN" altLang="en-US" sz="1400" b="1" kern="0" dirty="0">
                  <a:solidFill>
                    <a:schemeClr val="tx1">
                      <a:lumMod val="65000"/>
                      <a:lumOff val="35000"/>
                    </a:schemeClr>
                  </a:solidFill>
                  <a:latin typeface="微软雅黑" pitchFamily="34" charset="-122"/>
                  <a:ea typeface="微软雅黑" pitchFamily="34" charset="-122"/>
                </a:rPr>
                <a:t>添加标题</a:t>
              </a:r>
            </a:p>
          </p:txBody>
        </p:sp>
        <p:sp>
          <p:nvSpPr>
            <p:cNvPr id="18" name="文本框 17"/>
            <p:cNvSpPr txBox="1">
              <a:spLocks noChangeArrowheads="1"/>
            </p:cNvSpPr>
            <p:nvPr/>
          </p:nvSpPr>
          <p:spPr bwMode="auto">
            <a:xfrm>
              <a:off x="0" y="353200"/>
              <a:ext cx="3850501" cy="53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p>
          </p:txBody>
        </p:sp>
      </p:grpSp>
      <p:grpSp>
        <p:nvGrpSpPr>
          <p:cNvPr id="3" name="Group 21"/>
          <p:cNvGrpSpPr>
            <a:grpSpLocks/>
          </p:cNvGrpSpPr>
          <p:nvPr/>
        </p:nvGrpSpPr>
        <p:grpSpPr bwMode="auto">
          <a:xfrm>
            <a:off x="5522950" y="2465371"/>
            <a:ext cx="2887377" cy="665069"/>
            <a:chOff x="0" y="0"/>
            <a:chExt cx="3850501" cy="886378"/>
          </a:xfrm>
        </p:grpSpPr>
        <p:sp>
          <p:nvSpPr>
            <p:cNvPr id="20" name="文本框 47"/>
            <p:cNvSpPr txBox="1">
              <a:spLocks noChangeArrowheads="1"/>
            </p:cNvSpPr>
            <p:nvPr/>
          </p:nvSpPr>
          <p:spPr bwMode="auto">
            <a:xfrm>
              <a:off x="0" y="0"/>
              <a:ext cx="2674843" cy="4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defRPr/>
              </a:pPr>
              <a:r>
                <a:rPr lang="zh-CN" altLang="en-US" sz="1400" b="1" kern="0" dirty="0">
                  <a:solidFill>
                    <a:schemeClr val="tx1">
                      <a:lumMod val="65000"/>
                      <a:lumOff val="35000"/>
                    </a:schemeClr>
                  </a:solidFill>
                  <a:latin typeface="微软雅黑" pitchFamily="34" charset="-122"/>
                  <a:ea typeface="微软雅黑" pitchFamily="34" charset="-122"/>
                </a:rPr>
                <a:t>添加标题</a:t>
              </a:r>
            </a:p>
          </p:txBody>
        </p:sp>
        <p:sp>
          <p:nvSpPr>
            <p:cNvPr id="21" name="文本框 14"/>
            <p:cNvSpPr txBox="1">
              <a:spLocks noChangeArrowheads="1"/>
            </p:cNvSpPr>
            <p:nvPr/>
          </p:nvSpPr>
          <p:spPr bwMode="auto">
            <a:xfrm>
              <a:off x="0" y="353199"/>
              <a:ext cx="3850501" cy="53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p>
          </p:txBody>
        </p:sp>
      </p:grpSp>
      <p:grpSp>
        <p:nvGrpSpPr>
          <p:cNvPr id="4" name="Group 24"/>
          <p:cNvGrpSpPr>
            <a:grpSpLocks/>
          </p:cNvGrpSpPr>
          <p:nvPr/>
        </p:nvGrpSpPr>
        <p:grpSpPr bwMode="auto">
          <a:xfrm>
            <a:off x="5522950" y="3537121"/>
            <a:ext cx="2887377" cy="665069"/>
            <a:chOff x="0" y="0"/>
            <a:chExt cx="3850501" cy="886378"/>
          </a:xfrm>
        </p:grpSpPr>
        <p:sp>
          <p:nvSpPr>
            <p:cNvPr id="23" name="文本框 50"/>
            <p:cNvSpPr txBox="1">
              <a:spLocks noChangeArrowheads="1"/>
            </p:cNvSpPr>
            <p:nvPr/>
          </p:nvSpPr>
          <p:spPr bwMode="auto">
            <a:xfrm>
              <a:off x="0" y="0"/>
              <a:ext cx="2674843" cy="4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defRPr/>
              </a:pPr>
              <a:r>
                <a:rPr lang="zh-CN" altLang="en-US" sz="1400" b="1" kern="0" dirty="0">
                  <a:solidFill>
                    <a:schemeClr val="tx1">
                      <a:lumMod val="65000"/>
                      <a:lumOff val="35000"/>
                    </a:schemeClr>
                  </a:solidFill>
                  <a:latin typeface="微软雅黑" pitchFamily="34" charset="-122"/>
                  <a:ea typeface="微软雅黑" pitchFamily="34" charset="-122"/>
                </a:rPr>
                <a:t>添加标题</a:t>
              </a:r>
            </a:p>
          </p:txBody>
        </p:sp>
        <p:sp>
          <p:nvSpPr>
            <p:cNvPr id="24" name="文本框 14"/>
            <p:cNvSpPr txBox="1">
              <a:spLocks noChangeArrowheads="1"/>
            </p:cNvSpPr>
            <p:nvPr/>
          </p:nvSpPr>
          <p:spPr bwMode="auto">
            <a:xfrm>
              <a:off x="0" y="353199"/>
              <a:ext cx="3850501" cy="53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p>
          </p:txBody>
        </p:sp>
      </p:grpSp>
    </p:spTree>
    <p:extLst>
      <p:ext uri="{BB962C8B-B14F-4D97-AF65-F5344CB8AC3E}">
        <p14:creationId xmlns:p14="http://schemas.microsoft.com/office/powerpoint/2010/main" val="56397292"/>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p:tgtEl>
                                          <p:spTgt spid="14"/>
                                        </p:tgtEl>
                                        <p:attrNameLst>
                                          <p:attrName>ppt_y</p:attrName>
                                        </p:attrNameLst>
                                      </p:cBhvr>
                                      <p:tavLst>
                                        <p:tav tm="0">
                                          <p:val>
                                            <p:strVal val="#ppt_y+#ppt_h*1.125000"/>
                                          </p:val>
                                        </p:tav>
                                        <p:tav tm="100000">
                                          <p:val>
                                            <p:strVal val="#ppt_y"/>
                                          </p:val>
                                        </p:tav>
                                      </p:tavLst>
                                    </p:anim>
                                    <p:animEffect transition="in" filter="wipe(up)">
                                      <p:cBhvr>
                                        <p:cTn id="29" dur="500"/>
                                        <p:tgtEl>
                                          <p:spTgt spid="14"/>
                                        </p:tgtEl>
                                      </p:cBhvr>
                                    </p:animEffect>
                                  </p:childTnLst>
                                </p:cTn>
                              </p:par>
                              <p:par>
                                <p:cTn id="30" presetID="12" presetClass="entr" presetSubtype="2"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p:tgtEl>
                                          <p:spTgt spid="15"/>
                                        </p:tgtEl>
                                        <p:attrNameLst>
                                          <p:attrName>ppt_x</p:attrName>
                                        </p:attrNameLst>
                                      </p:cBhvr>
                                      <p:tavLst>
                                        <p:tav tm="0">
                                          <p:val>
                                            <p:strVal val="#ppt_x+#ppt_w*1.125000"/>
                                          </p:val>
                                        </p:tav>
                                        <p:tav tm="100000">
                                          <p:val>
                                            <p:strVal val="#ppt_x"/>
                                          </p:val>
                                        </p:tav>
                                      </p:tavLst>
                                    </p:anim>
                                    <p:animEffect transition="in" filter="wipe(left)">
                                      <p:cBhvr>
                                        <p:cTn id="33" dur="500"/>
                                        <p:tgtEl>
                                          <p:spTgt spid="15"/>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p:tgtEl>
                                          <p:spTgt spid="13"/>
                                        </p:tgtEl>
                                        <p:attrNameLst>
                                          <p:attrName>ppt_y</p:attrName>
                                        </p:attrNameLst>
                                      </p:cBhvr>
                                      <p:tavLst>
                                        <p:tav tm="0">
                                          <p:val>
                                            <p:strVal val="#ppt_y-#ppt_h*1.125000"/>
                                          </p:val>
                                        </p:tav>
                                        <p:tav tm="100000">
                                          <p:val>
                                            <p:strVal val="#ppt_y"/>
                                          </p:val>
                                        </p:tav>
                                      </p:tavLst>
                                    </p:anim>
                                    <p:animEffect transition="in" filter="wipe(down)">
                                      <p:cBhvr>
                                        <p:cTn id="37" dur="500"/>
                                        <p:tgtEl>
                                          <p:spTgt spid="13"/>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p:tgtEl>
                                          <p:spTgt spid="12"/>
                                        </p:tgtEl>
                                        <p:attrNameLst>
                                          <p:attrName>ppt_x</p:attrName>
                                        </p:attrNameLst>
                                      </p:cBhvr>
                                      <p:tavLst>
                                        <p:tav tm="0">
                                          <p:val>
                                            <p:strVal val="#ppt_x-#ppt_w*1.125000"/>
                                          </p:val>
                                        </p:tav>
                                        <p:tav tm="100000">
                                          <p:val>
                                            <p:strVal val="#ppt_x"/>
                                          </p:val>
                                        </p:tav>
                                      </p:tavLst>
                                    </p:anim>
                                    <p:animEffect transition="in" filter="wipe(right)">
                                      <p:cBhvr>
                                        <p:cTn id="41" dur="500"/>
                                        <p:tgtEl>
                                          <p:spTgt spid="12"/>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par>
                          <p:cTn id="50" fill="hold">
                            <p:stCondLst>
                              <p:cond delay="2000"/>
                            </p:stCondLst>
                            <p:childTnLst>
                              <p:par>
                                <p:cTn id="51" presetID="22" presetClass="entr" presetSubtype="8"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9254113" y="-164584"/>
            <a:ext cx="144022" cy="14404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6" tIns="45723" rIns="91446" bIns="45723" rtlCol="0" anchor="ctr"/>
          <a:lstStyle/>
          <a:p>
            <a:pPr algn="ctr"/>
            <a:endParaRPr lang="zh-CN" altLang="en-US" sz="1799"/>
          </a:p>
        </p:txBody>
      </p:sp>
      <p:pic>
        <p:nvPicPr>
          <p:cNvPr id="68"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3007" y="1502953"/>
            <a:ext cx="4223479" cy="266746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9050" cmpd="sng">
            <a:solidFill>
              <a:srgbClr val="F2F2F2"/>
            </a:solidFill>
            <a:bevel/>
            <a:headEnd/>
            <a:tailEnd/>
          </a:ln>
          <a:extLst/>
        </p:spPr>
      </p:pic>
      <p:grpSp>
        <p:nvGrpSpPr>
          <p:cNvPr id="3" name="组合 12"/>
          <p:cNvGrpSpPr>
            <a:grpSpLocks/>
          </p:cNvGrpSpPr>
          <p:nvPr/>
        </p:nvGrpSpPr>
        <p:grpSpPr bwMode="auto">
          <a:xfrm>
            <a:off x="400732" y="1431503"/>
            <a:ext cx="2356338" cy="442990"/>
            <a:chOff x="0" y="0"/>
            <a:chExt cx="3141314" cy="590550"/>
          </a:xfrm>
        </p:grpSpPr>
        <p:sp>
          <p:nvSpPr>
            <p:cNvPr id="70" name="TextBox 1"/>
            <p:cNvSpPr>
              <a:spLocks noChangeArrowheads="1"/>
            </p:cNvSpPr>
            <p:nvPr/>
          </p:nvSpPr>
          <p:spPr bwMode="auto">
            <a:xfrm>
              <a:off x="0" y="0"/>
              <a:ext cx="45776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spAutoFit/>
            </a:bodyPr>
            <a:lstStyle/>
            <a:p>
              <a:r>
                <a:rPr lang="en-US" sz="2099" dirty="0">
                  <a:solidFill>
                    <a:schemeClr val="tx1">
                      <a:lumMod val="65000"/>
                      <a:lumOff val="35000"/>
                    </a:schemeClr>
                  </a:solidFill>
                  <a:latin typeface="微软雅黑" pitchFamily="34" charset="-122"/>
                  <a:ea typeface="微软雅黑" pitchFamily="34" charset="-122"/>
                  <a:sym typeface="Impact" pitchFamily="34" charset="0"/>
                </a:rPr>
                <a:t>1</a:t>
              </a:r>
              <a:endParaRPr lang="zh-CN" altLang="en-US" sz="2099" dirty="0">
                <a:solidFill>
                  <a:schemeClr val="tx1">
                    <a:lumMod val="65000"/>
                    <a:lumOff val="35000"/>
                  </a:schemeClr>
                </a:solidFill>
                <a:latin typeface="微软雅黑" pitchFamily="34" charset="-122"/>
                <a:ea typeface="微软雅黑" pitchFamily="34" charset="-122"/>
                <a:sym typeface="Impact" pitchFamily="34" charset="0"/>
              </a:endParaRPr>
            </a:p>
          </p:txBody>
        </p:sp>
        <p:sp>
          <p:nvSpPr>
            <p:cNvPr id="71" name="直接连接符 15"/>
            <p:cNvSpPr>
              <a:spLocks noChangeShapeType="1"/>
            </p:cNvSpPr>
            <p:nvPr/>
          </p:nvSpPr>
          <p:spPr bwMode="auto">
            <a:xfrm flipH="1">
              <a:off x="0" y="0"/>
              <a:ext cx="590550" cy="590550"/>
            </a:xfrm>
            <a:prstGeom prst="line">
              <a:avLst/>
            </a:prstGeom>
            <a:noFill/>
            <a:ln w="9525" cap="flat" cmpd="sng">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sz="1799">
                <a:latin typeface="微软雅黑" pitchFamily="34" charset="-122"/>
                <a:ea typeface="微软雅黑" pitchFamily="34" charset="-122"/>
              </a:endParaRPr>
            </a:p>
          </p:txBody>
        </p:sp>
        <p:sp>
          <p:nvSpPr>
            <p:cNvPr id="72" name="矩形 7"/>
            <p:cNvSpPr>
              <a:spLocks noChangeArrowheads="1"/>
            </p:cNvSpPr>
            <p:nvPr/>
          </p:nvSpPr>
          <p:spPr bwMode="auto">
            <a:xfrm>
              <a:off x="452437" y="95250"/>
              <a:ext cx="2688877" cy="41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zh-CN" altLang="en-US" sz="1400" b="1" dirty="0">
                  <a:solidFill>
                    <a:schemeClr val="tx1">
                      <a:lumMod val="65000"/>
                      <a:lumOff val="35000"/>
                    </a:schemeClr>
                  </a:solidFill>
                  <a:latin typeface="微软雅黑" pitchFamily="34" charset="-122"/>
                  <a:ea typeface="微软雅黑" pitchFamily="34" charset="-122"/>
                </a:rPr>
                <a:t>经验分享</a:t>
              </a:r>
            </a:p>
          </p:txBody>
        </p:sp>
      </p:grpSp>
      <p:sp>
        <p:nvSpPr>
          <p:cNvPr id="73" name="矩形 8"/>
          <p:cNvSpPr>
            <a:spLocks noChangeArrowheads="1"/>
          </p:cNvSpPr>
          <p:nvPr/>
        </p:nvSpPr>
        <p:spPr bwMode="auto">
          <a:xfrm>
            <a:off x="740074" y="1864966"/>
            <a:ext cx="3258867" cy="76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85" tIns="34292" rIns="68585" bIns="34292">
            <a:spAutoFit/>
          </a:bodyPr>
          <a:lstStyle/>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grpSp>
        <p:nvGrpSpPr>
          <p:cNvPr id="4" name="组合 18"/>
          <p:cNvGrpSpPr>
            <a:grpSpLocks/>
          </p:cNvGrpSpPr>
          <p:nvPr/>
        </p:nvGrpSpPr>
        <p:grpSpPr bwMode="auto">
          <a:xfrm>
            <a:off x="404302" y="2979586"/>
            <a:ext cx="1238477" cy="442990"/>
            <a:chOff x="0" y="0"/>
            <a:chExt cx="1651153" cy="590550"/>
          </a:xfrm>
        </p:grpSpPr>
        <p:sp>
          <p:nvSpPr>
            <p:cNvPr id="75" name="TextBox 10"/>
            <p:cNvSpPr>
              <a:spLocks noChangeArrowheads="1"/>
            </p:cNvSpPr>
            <p:nvPr/>
          </p:nvSpPr>
          <p:spPr bwMode="auto">
            <a:xfrm>
              <a:off x="0" y="0"/>
              <a:ext cx="457795"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spAutoFit/>
            </a:bodyPr>
            <a:lstStyle/>
            <a:p>
              <a:r>
                <a:rPr lang="en-US" sz="2099" dirty="0">
                  <a:solidFill>
                    <a:schemeClr val="tx1">
                      <a:lumMod val="65000"/>
                      <a:lumOff val="35000"/>
                    </a:schemeClr>
                  </a:solidFill>
                  <a:latin typeface="微软雅黑" pitchFamily="34" charset="-122"/>
                  <a:ea typeface="微软雅黑" pitchFamily="34" charset="-122"/>
                  <a:sym typeface="Impact" pitchFamily="34" charset="0"/>
                </a:rPr>
                <a:t>2</a:t>
              </a:r>
              <a:endParaRPr lang="zh-CN" altLang="en-US" sz="2099" dirty="0">
                <a:solidFill>
                  <a:schemeClr val="tx1">
                    <a:lumMod val="65000"/>
                    <a:lumOff val="35000"/>
                  </a:schemeClr>
                </a:solidFill>
                <a:latin typeface="微软雅黑" pitchFamily="34" charset="-122"/>
                <a:ea typeface="微软雅黑" pitchFamily="34" charset="-122"/>
                <a:sym typeface="Impact" pitchFamily="34" charset="0"/>
              </a:endParaRPr>
            </a:p>
          </p:txBody>
        </p:sp>
        <p:sp>
          <p:nvSpPr>
            <p:cNvPr id="76" name="直接连接符 20"/>
            <p:cNvSpPr>
              <a:spLocks noChangeShapeType="1"/>
            </p:cNvSpPr>
            <p:nvPr/>
          </p:nvSpPr>
          <p:spPr bwMode="auto">
            <a:xfrm flipH="1">
              <a:off x="0" y="0"/>
              <a:ext cx="590550" cy="590550"/>
            </a:xfrm>
            <a:prstGeom prst="line">
              <a:avLst/>
            </a:prstGeom>
            <a:noFill/>
            <a:ln w="9525" cap="flat" cmpd="sng">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sz="1799">
                <a:latin typeface="微软雅黑" pitchFamily="34" charset="-122"/>
                <a:ea typeface="微软雅黑" pitchFamily="34" charset="-122"/>
              </a:endParaRPr>
            </a:p>
          </p:txBody>
        </p:sp>
        <p:sp>
          <p:nvSpPr>
            <p:cNvPr id="77" name="矩形 12"/>
            <p:cNvSpPr>
              <a:spLocks noChangeArrowheads="1"/>
            </p:cNvSpPr>
            <p:nvPr/>
          </p:nvSpPr>
          <p:spPr bwMode="auto">
            <a:xfrm>
              <a:off x="447676" y="95250"/>
              <a:ext cx="1203477" cy="410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spAutoFit/>
            </a:bodyPr>
            <a:lstStyle/>
            <a:p>
              <a:r>
                <a:rPr lang="zh-CN" altLang="en-US" sz="1400" b="1" dirty="0">
                  <a:solidFill>
                    <a:schemeClr val="tx1">
                      <a:lumMod val="65000"/>
                      <a:lumOff val="35000"/>
                    </a:schemeClr>
                  </a:solidFill>
                  <a:latin typeface="微软雅黑" pitchFamily="34" charset="-122"/>
                  <a:ea typeface="微软雅黑" pitchFamily="34" charset="-122"/>
                </a:rPr>
                <a:t>经验分享</a:t>
              </a:r>
            </a:p>
          </p:txBody>
        </p:sp>
      </p:grpSp>
      <p:sp>
        <p:nvSpPr>
          <p:cNvPr id="78" name="矩形 9"/>
          <p:cNvSpPr>
            <a:spLocks noChangeArrowheads="1"/>
          </p:cNvSpPr>
          <p:nvPr/>
        </p:nvSpPr>
        <p:spPr bwMode="auto">
          <a:xfrm>
            <a:off x="740074" y="3372560"/>
            <a:ext cx="3258867" cy="76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68585" tIns="34292" rIns="68585" bIns="34292">
            <a:spAutoFit/>
          </a:bodyPr>
          <a:lstStyle/>
          <a:p>
            <a:pPr algn="just">
              <a:lnSpc>
                <a:spcPct val="150000"/>
              </a:lnSpc>
            </a:pPr>
            <a:r>
              <a:rPr lang="zh-CN" altLang="en-US" sz="1000" dirty="0">
                <a:solidFill>
                  <a:schemeClr val="tx1">
                    <a:lumMod val="65000"/>
                    <a:lumOff val="35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Tree>
    <p:extLst>
      <p:ext uri="{BB962C8B-B14F-4D97-AF65-F5344CB8AC3E}">
        <p14:creationId xmlns:p14="http://schemas.microsoft.com/office/powerpoint/2010/main" val="3821505048"/>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750"/>
                            </p:stCondLst>
                            <p:childTnLst>
                              <p:par>
                                <p:cTn id="9" presetID="53" presetClass="entr" presetSubtype="16"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p:cTn id="11" dur="500" fill="hold"/>
                                        <p:tgtEl>
                                          <p:spTgt spid="68"/>
                                        </p:tgtEl>
                                        <p:attrNameLst>
                                          <p:attrName>ppt_w</p:attrName>
                                        </p:attrNameLst>
                                      </p:cBhvr>
                                      <p:tavLst>
                                        <p:tav tm="0">
                                          <p:val>
                                            <p:fltVal val="0"/>
                                          </p:val>
                                        </p:tav>
                                        <p:tav tm="100000">
                                          <p:val>
                                            <p:strVal val="#ppt_w"/>
                                          </p:val>
                                        </p:tav>
                                      </p:tavLst>
                                    </p:anim>
                                    <p:anim calcmode="lin" valueType="num">
                                      <p:cBhvr>
                                        <p:cTn id="12" dur="500" fill="hold"/>
                                        <p:tgtEl>
                                          <p:spTgt spid="68"/>
                                        </p:tgtEl>
                                        <p:attrNameLst>
                                          <p:attrName>ppt_h</p:attrName>
                                        </p:attrNameLst>
                                      </p:cBhvr>
                                      <p:tavLst>
                                        <p:tav tm="0">
                                          <p:val>
                                            <p:fltVal val="0"/>
                                          </p:val>
                                        </p:tav>
                                        <p:tav tm="100000">
                                          <p:val>
                                            <p:strVal val="#ppt_h"/>
                                          </p:val>
                                        </p:tav>
                                      </p:tavLst>
                                    </p:anim>
                                    <p:animEffect transition="in" filter="fade">
                                      <p:cBhvr>
                                        <p:cTn id="13" dur="500"/>
                                        <p:tgtEl>
                                          <p:spTgt spid="68"/>
                                        </p:tgtEl>
                                      </p:cBhvr>
                                    </p:animEffect>
                                  </p:childTnLst>
                                </p:cTn>
                              </p:par>
                            </p:childTnLst>
                          </p:cTn>
                        </p:par>
                        <p:par>
                          <p:cTn id="14" fill="hold">
                            <p:stCondLst>
                              <p:cond delay="1250"/>
                            </p:stCondLst>
                            <p:childTnLst>
                              <p:par>
                                <p:cTn id="15" presetID="26" presetClass="emph" presetSubtype="0" fill="hold" nodeType="afterEffect">
                                  <p:stCondLst>
                                    <p:cond delay="0"/>
                                  </p:stCondLst>
                                  <p:childTnLst>
                                    <p:animEffect transition="out" filter="fade">
                                      <p:cBhvr>
                                        <p:cTn id="16" dur="500" tmFilter="0, 0; .2, .5; .8, .5; 1, 0"/>
                                        <p:tgtEl>
                                          <p:spTgt spid="68"/>
                                        </p:tgtEl>
                                      </p:cBhvr>
                                    </p:animEffect>
                                    <p:animScale>
                                      <p:cBhvr>
                                        <p:cTn id="17" dur="250" autoRev="1" fill="hold"/>
                                        <p:tgtEl>
                                          <p:spTgt spid="68"/>
                                        </p:tgtEl>
                                      </p:cBhvr>
                                      <p:by x="105000" y="105000"/>
                                    </p:animScale>
                                  </p:childTnLst>
                                </p:cTn>
                              </p:par>
                            </p:childTnLst>
                          </p:cTn>
                        </p:par>
                        <p:par>
                          <p:cTn id="18" fill="hold">
                            <p:stCondLst>
                              <p:cond delay="1750"/>
                            </p:stCondLst>
                            <p:childTnLst>
                              <p:par>
                                <p:cTn id="19" presetID="2" presetClass="entr" presetSubtype="2" decel="10000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ppt_x</p:attrName>
                                        </p:attrNameLst>
                                      </p:cBhvr>
                                      <p:tavLst>
                                        <p:tav tm="0">
                                          <p:val>
                                            <p:strVal val="1+#ppt_w/2"/>
                                          </p:val>
                                        </p:tav>
                                        <p:tav tm="100000">
                                          <p:val>
                                            <p:strVal val="#ppt_x"/>
                                          </p:val>
                                        </p:tav>
                                      </p:tavLst>
                                    </p:anim>
                                    <p:anim calcmode="lin" valueType="num">
                                      <p:cBhvr>
                                        <p:cTn id="22" dur="5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p:cTn id="25" dur="500" fill="hold"/>
                                        <p:tgtEl>
                                          <p:spTgt spid="73"/>
                                        </p:tgtEl>
                                        <p:attrNameLst>
                                          <p:attrName>ppt_x</p:attrName>
                                        </p:attrNameLst>
                                      </p:cBhvr>
                                      <p:tavLst>
                                        <p:tav tm="0">
                                          <p:val>
                                            <p:strVal val="0-#ppt_w/2"/>
                                          </p:val>
                                        </p:tav>
                                        <p:tav tm="100000">
                                          <p:val>
                                            <p:strVal val="#ppt_x"/>
                                          </p:val>
                                        </p:tav>
                                      </p:tavLst>
                                    </p:anim>
                                    <p:anim calcmode="lin" valueType="num">
                                      <p:cBhvr>
                                        <p:cTn id="26" dur="500" fill="hold"/>
                                        <p:tgtEl>
                                          <p:spTgt spid="73"/>
                                        </p:tgtEl>
                                        <p:attrNameLst>
                                          <p:attrName>ppt_y</p:attrName>
                                        </p:attrNameLst>
                                      </p:cBhvr>
                                      <p:tavLst>
                                        <p:tav tm="0">
                                          <p:val>
                                            <p:strVal val="#ppt_y"/>
                                          </p:val>
                                        </p:tav>
                                        <p:tav tm="100000">
                                          <p:val>
                                            <p:strVal val="#ppt_y"/>
                                          </p:val>
                                        </p:tav>
                                      </p:tavLst>
                                    </p:anim>
                                  </p:childTnLst>
                                </p:cTn>
                              </p:par>
                            </p:childTnLst>
                          </p:cTn>
                        </p:par>
                        <p:par>
                          <p:cTn id="27" fill="hold">
                            <p:stCondLst>
                              <p:cond delay="2250"/>
                            </p:stCondLst>
                            <p:childTnLst>
                              <p:par>
                                <p:cTn id="28" presetID="2" presetClass="entr" presetSubtype="2" decel="10000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ppt_x</p:attrName>
                                        </p:attrNameLst>
                                      </p:cBhvr>
                                      <p:tavLst>
                                        <p:tav tm="0">
                                          <p:val>
                                            <p:strVal val="1+#ppt_w/2"/>
                                          </p:val>
                                        </p:tav>
                                        <p:tav tm="100000">
                                          <p:val>
                                            <p:strVal val="#ppt_x"/>
                                          </p:val>
                                        </p:tav>
                                      </p:tavLst>
                                    </p:anim>
                                    <p:anim calcmode="lin" valueType="num">
                                      <p:cBhvr>
                                        <p:cTn id="31" dur="500" fill="hold"/>
                                        <p:tgtEl>
                                          <p:spTgt spid="4"/>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p:cTn id="34" dur="500" fill="hold"/>
                                        <p:tgtEl>
                                          <p:spTgt spid="78"/>
                                        </p:tgtEl>
                                        <p:attrNameLst>
                                          <p:attrName>ppt_x</p:attrName>
                                        </p:attrNameLst>
                                      </p:cBhvr>
                                      <p:tavLst>
                                        <p:tav tm="0">
                                          <p:val>
                                            <p:strVal val="0-#ppt_w/2"/>
                                          </p:val>
                                        </p:tav>
                                        <p:tav tm="100000">
                                          <p:val>
                                            <p:strVal val="#ppt_x"/>
                                          </p:val>
                                        </p:tav>
                                      </p:tavLst>
                                    </p:anim>
                                    <p:anim calcmode="lin" valueType="num">
                                      <p:cBhvr>
                                        <p:cTn id="3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3" grpId="0" bldLvl="0" autoUpdateAnimBg="0"/>
      <p:bldP spid="78"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p:cNvCxnSpPr>
            <a:cxnSpLocks noChangeShapeType="1"/>
          </p:cNvCxnSpPr>
          <p:nvPr/>
        </p:nvCxnSpPr>
        <p:spPr bwMode="auto">
          <a:xfrm flipV="1">
            <a:off x="1511976" y="1276525"/>
            <a:ext cx="0" cy="3358697"/>
          </a:xfrm>
          <a:prstGeom prst="straightConnector1">
            <a:avLst/>
          </a:prstGeom>
          <a:noFill/>
          <a:ln w="9525" algn="ctr">
            <a:solidFill>
              <a:schemeClr val="accent1"/>
            </a:solidFill>
            <a:round/>
            <a:headEnd/>
            <a:tailEnd type="triangle" w="med" len="med"/>
          </a:ln>
        </p:spPr>
      </p:cxnSp>
      <p:cxnSp>
        <p:nvCxnSpPr>
          <p:cNvPr id="5" name="直接箭头连接符 4"/>
          <p:cNvCxnSpPr>
            <a:cxnSpLocks noChangeShapeType="1"/>
          </p:cNvCxnSpPr>
          <p:nvPr/>
        </p:nvCxnSpPr>
        <p:spPr bwMode="auto">
          <a:xfrm>
            <a:off x="1511976" y="4635221"/>
            <a:ext cx="6720147" cy="1588"/>
          </a:xfrm>
          <a:prstGeom prst="straightConnector1">
            <a:avLst/>
          </a:prstGeom>
          <a:noFill/>
          <a:ln w="9525" algn="ctr">
            <a:solidFill>
              <a:schemeClr val="accent1"/>
            </a:solidFill>
            <a:round/>
            <a:headEnd/>
            <a:tailEnd type="triangle" w="med" len="med"/>
          </a:ln>
        </p:spPr>
      </p:cxnSp>
      <p:grpSp>
        <p:nvGrpSpPr>
          <p:cNvPr id="2" name="组合 5"/>
          <p:cNvGrpSpPr>
            <a:grpSpLocks/>
          </p:cNvGrpSpPr>
          <p:nvPr/>
        </p:nvGrpSpPr>
        <p:grpSpPr bwMode="auto">
          <a:xfrm>
            <a:off x="1726298" y="3671740"/>
            <a:ext cx="1389115" cy="588882"/>
            <a:chOff x="2582250" y="5541358"/>
            <a:chExt cx="2076669" cy="882316"/>
          </a:xfrm>
        </p:grpSpPr>
        <p:grpSp>
          <p:nvGrpSpPr>
            <p:cNvPr id="3" name="组合 6"/>
            <p:cNvGrpSpPr>
              <a:grpSpLocks/>
            </p:cNvGrpSpPr>
            <p:nvPr/>
          </p:nvGrpSpPr>
          <p:grpSpPr bwMode="auto">
            <a:xfrm>
              <a:off x="2582250" y="5541358"/>
              <a:ext cx="2076669" cy="882316"/>
              <a:chOff x="2582250" y="5541358"/>
              <a:chExt cx="2076669" cy="882316"/>
            </a:xfrm>
          </p:grpSpPr>
          <p:sp>
            <p:nvSpPr>
              <p:cNvPr id="9" name="圆角矩形 8"/>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a:lstStyle/>
              <a:p>
                <a:pPr>
                  <a:defRPr/>
                </a:pPr>
                <a:endParaRPr lang="zh-CN" altLang="en-US" sz="1799">
                  <a:latin typeface="+mj-ea"/>
                  <a:ea typeface="+mj-ea"/>
                </a:endParaRPr>
              </a:p>
            </p:txBody>
          </p:sp>
          <p:sp>
            <p:nvSpPr>
              <p:cNvPr id="10" name="圆角矩形 9"/>
              <p:cNvSpPr/>
              <p:nvPr/>
            </p:nvSpPr>
            <p:spPr bwMode="auto">
              <a:xfrm>
                <a:off x="2674809" y="5619838"/>
                <a:ext cx="1896297" cy="727733"/>
              </a:xfrm>
              <a:prstGeom prst="roundRect">
                <a:avLst>
                  <a:gd name="adj" fmla="val 10568"/>
                </a:avLst>
              </a:prstGeom>
              <a:solidFill>
                <a:schemeClr val="accent1"/>
              </a:solidFill>
              <a:ln w="7938" cap="flat">
                <a:noFill/>
                <a:prstDash val="solid"/>
                <a:miter lim="800000"/>
                <a:headEnd/>
                <a:tailEnd/>
              </a:ln>
              <a:effectLst/>
            </p:spPr>
            <p:txBody>
              <a:bodyPr/>
              <a:lstStyle/>
              <a:p>
                <a:pPr>
                  <a:defRPr/>
                </a:pPr>
                <a:endParaRPr lang="zh-CN" altLang="en-US" sz="1799">
                  <a:latin typeface="+mj-ea"/>
                  <a:ea typeface="+mj-ea"/>
                </a:endParaRPr>
              </a:p>
            </p:txBody>
          </p:sp>
        </p:grpSp>
        <p:sp>
          <p:nvSpPr>
            <p:cNvPr id="8" name="矩形 7"/>
            <p:cNvSpPr>
              <a:spLocks noChangeArrowheads="1"/>
            </p:cNvSpPr>
            <p:nvPr/>
          </p:nvSpPr>
          <p:spPr bwMode="auto">
            <a:xfrm>
              <a:off x="2810090" y="5755397"/>
              <a:ext cx="1635228" cy="482776"/>
            </a:xfrm>
            <a:prstGeom prst="rect">
              <a:avLst/>
            </a:prstGeom>
            <a:noFill/>
            <a:ln w="7" cap="flat">
              <a:noFill/>
              <a:prstDash val="solid"/>
              <a:miter lim="800000"/>
              <a:headEnd/>
              <a:tailEnd/>
            </a:ln>
          </p:spPr>
          <p:txBody>
            <a:bodyPr/>
            <a:lstStyle/>
            <a:p>
              <a:pPr algn="ctr">
                <a:defRPr/>
              </a:pPr>
              <a:r>
                <a:rPr lang="zh-CN" altLang="en-US" sz="1400" dirty="0">
                  <a:solidFill>
                    <a:srgbClr val="F8F8F8"/>
                  </a:solidFill>
                  <a:latin typeface="+mj-ea"/>
                  <a:ea typeface="+mj-ea"/>
                </a:rPr>
                <a:t>一月份</a:t>
              </a:r>
            </a:p>
          </p:txBody>
        </p:sp>
      </p:grpSp>
      <p:sp>
        <p:nvSpPr>
          <p:cNvPr id="11" name="矩形 87"/>
          <p:cNvSpPr>
            <a:spLocks noChangeArrowheads="1"/>
          </p:cNvSpPr>
          <p:nvPr/>
        </p:nvSpPr>
        <p:spPr bwMode="auto">
          <a:xfrm>
            <a:off x="1834252" y="2092392"/>
            <a:ext cx="1177970" cy="1223797"/>
          </a:xfrm>
          <a:prstGeom prst="rect">
            <a:avLst/>
          </a:prstGeom>
          <a:noFill/>
          <a:ln w="9525">
            <a:noFill/>
            <a:miter lim="800000"/>
            <a:headEnd/>
            <a:tailEnd/>
          </a:ln>
        </p:spPr>
        <p:txBody>
          <a:bodyPr lIns="91426" tIns="45713" rIns="91426" bIns="45713">
            <a:spAutoFit/>
          </a:bodyPr>
          <a:lstStyle/>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p:txBody>
      </p:sp>
      <p:grpSp>
        <p:nvGrpSpPr>
          <p:cNvPr id="6" name="组合 11"/>
          <p:cNvGrpSpPr>
            <a:grpSpLocks/>
          </p:cNvGrpSpPr>
          <p:nvPr/>
        </p:nvGrpSpPr>
        <p:grpSpPr bwMode="auto">
          <a:xfrm>
            <a:off x="3418638" y="3032065"/>
            <a:ext cx="1387529" cy="588883"/>
            <a:chOff x="5112345" y="4583380"/>
            <a:chExt cx="2076669" cy="882316"/>
          </a:xfrm>
        </p:grpSpPr>
        <p:grpSp>
          <p:nvGrpSpPr>
            <p:cNvPr id="7" name="组合 12"/>
            <p:cNvGrpSpPr>
              <a:grpSpLocks/>
            </p:cNvGrpSpPr>
            <p:nvPr/>
          </p:nvGrpSpPr>
          <p:grpSpPr bwMode="auto">
            <a:xfrm>
              <a:off x="5112345" y="4583380"/>
              <a:ext cx="2076669" cy="882316"/>
              <a:chOff x="2582250" y="5541358"/>
              <a:chExt cx="2076669" cy="882316"/>
            </a:xfrm>
          </p:grpSpPr>
          <p:sp>
            <p:nvSpPr>
              <p:cNvPr id="15" name="圆角矩形 14"/>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a:lstStyle/>
              <a:p>
                <a:pPr>
                  <a:defRPr/>
                </a:pPr>
                <a:endParaRPr lang="zh-CN" altLang="en-US" sz="1799">
                  <a:latin typeface="+mj-ea"/>
                  <a:ea typeface="+mj-ea"/>
                </a:endParaRPr>
              </a:p>
            </p:txBody>
          </p:sp>
          <p:sp>
            <p:nvSpPr>
              <p:cNvPr id="16" name="圆角矩形 15"/>
              <p:cNvSpPr/>
              <p:nvPr/>
            </p:nvSpPr>
            <p:spPr bwMode="auto">
              <a:xfrm>
                <a:off x="2674915" y="5619840"/>
                <a:ext cx="1896089" cy="727732"/>
              </a:xfrm>
              <a:prstGeom prst="roundRect">
                <a:avLst>
                  <a:gd name="adj" fmla="val 10568"/>
                </a:avLst>
              </a:prstGeom>
              <a:solidFill>
                <a:schemeClr val="accent2"/>
              </a:solidFill>
              <a:ln w="7938" cap="flat">
                <a:noFill/>
                <a:prstDash val="solid"/>
                <a:miter lim="800000"/>
                <a:headEnd/>
                <a:tailEnd/>
              </a:ln>
              <a:effectLst/>
            </p:spPr>
            <p:txBody>
              <a:bodyPr/>
              <a:lstStyle/>
              <a:p>
                <a:pPr>
                  <a:defRPr/>
                </a:pPr>
                <a:endParaRPr lang="zh-CN" altLang="en-US" sz="1799">
                  <a:latin typeface="+mj-ea"/>
                  <a:ea typeface="+mj-ea"/>
                </a:endParaRPr>
              </a:p>
            </p:txBody>
          </p:sp>
        </p:grpSp>
        <p:sp>
          <p:nvSpPr>
            <p:cNvPr id="14" name="矩形 13"/>
            <p:cNvSpPr>
              <a:spLocks noChangeArrowheads="1"/>
            </p:cNvSpPr>
            <p:nvPr/>
          </p:nvSpPr>
          <p:spPr bwMode="auto">
            <a:xfrm>
              <a:off x="5295300" y="4806932"/>
              <a:ext cx="1634723" cy="482777"/>
            </a:xfrm>
            <a:prstGeom prst="rect">
              <a:avLst/>
            </a:prstGeom>
            <a:noFill/>
            <a:ln w="7" cap="flat">
              <a:noFill/>
              <a:prstDash val="solid"/>
              <a:miter lim="800000"/>
              <a:headEnd/>
              <a:tailEnd/>
            </a:ln>
          </p:spPr>
          <p:txBody>
            <a:bodyPr/>
            <a:lstStyle/>
            <a:p>
              <a:pPr algn="ctr">
                <a:defRPr/>
              </a:pPr>
              <a:r>
                <a:rPr lang="zh-CN" altLang="en-US" sz="1400" dirty="0">
                  <a:solidFill>
                    <a:srgbClr val="F8F8F8"/>
                  </a:solidFill>
                  <a:latin typeface="+mj-ea"/>
                  <a:ea typeface="+mj-ea"/>
                </a:rPr>
                <a:t>二月份</a:t>
              </a:r>
              <a:endParaRPr lang="en-US" altLang="zh-CN" sz="1400" dirty="0">
                <a:solidFill>
                  <a:srgbClr val="F8F8F8"/>
                </a:solidFill>
                <a:latin typeface="+mj-ea"/>
                <a:ea typeface="+mj-ea"/>
              </a:endParaRPr>
            </a:p>
          </p:txBody>
        </p:sp>
      </p:grpSp>
      <p:sp>
        <p:nvSpPr>
          <p:cNvPr id="17" name="矩形 87"/>
          <p:cNvSpPr>
            <a:spLocks noChangeArrowheads="1"/>
          </p:cNvSpPr>
          <p:nvPr/>
        </p:nvSpPr>
        <p:spPr bwMode="auto">
          <a:xfrm>
            <a:off x="3494841" y="1473351"/>
            <a:ext cx="1179558" cy="1223797"/>
          </a:xfrm>
          <a:prstGeom prst="rect">
            <a:avLst/>
          </a:prstGeom>
          <a:noFill/>
          <a:ln w="9525">
            <a:noFill/>
            <a:miter lim="800000"/>
            <a:headEnd/>
            <a:tailEnd/>
          </a:ln>
        </p:spPr>
        <p:txBody>
          <a:bodyPr lIns="91426" tIns="45713" rIns="91426" bIns="45713">
            <a:spAutoFit/>
          </a:bodyPr>
          <a:lstStyle/>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p:txBody>
      </p:sp>
      <p:cxnSp>
        <p:nvCxnSpPr>
          <p:cNvPr id="18" name="直接连接符 17"/>
          <p:cNvCxnSpPr>
            <a:cxnSpLocks noChangeShapeType="1"/>
          </p:cNvCxnSpPr>
          <p:nvPr/>
        </p:nvCxnSpPr>
        <p:spPr bwMode="auto">
          <a:xfrm flipH="1">
            <a:off x="3317036" y="1276526"/>
            <a:ext cx="1587" cy="3306317"/>
          </a:xfrm>
          <a:prstGeom prst="line">
            <a:avLst/>
          </a:prstGeom>
          <a:noFill/>
          <a:ln w="9525" algn="ctr">
            <a:solidFill>
              <a:schemeClr val="accent1"/>
            </a:solidFill>
            <a:prstDash val="dash"/>
            <a:round/>
            <a:headEnd/>
            <a:tailEnd/>
          </a:ln>
        </p:spPr>
      </p:cxnSp>
      <p:grpSp>
        <p:nvGrpSpPr>
          <p:cNvPr id="12" name="组合 18"/>
          <p:cNvGrpSpPr>
            <a:grpSpLocks/>
          </p:cNvGrpSpPr>
          <p:nvPr/>
        </p:nvGrpSpPr>
        <p:grpSpPr bwMode="auto">
          <a:xfrm>
            <a:off x="5014137" y="2422545"/>
            <a:ext cx="1389116" cy="590470"/>
            <a:chOff x="7500172" y="3672780"/>
            <a:chExt cx="2076669" cy="882316"/>
          </a:xfrm>
        </p:grpSpPr>
        <p:grpSp>
          <p:nvGrpSpPr>
            <p:cNvPr id="13" name="组合 19"/>
            <p:cNvGrpSpPr>
              <a:grpSpLocks/>
            </p:cNvGrpSpPr>
            <p:nvPr/>
          </p:nvGrpSpPr>
          <p:grpSpPr bwMode="auto">
            <a:xfrm>
              <a:off x="7500172" y="3672780"/>
              <a:ext cx="2076669" cy="882316"/>
              <a:chOff x="2582250" y="5541358"/>
              <a:chExt cx="2076669" cy="882316"/>
            </a:xfrm>
          </p:grpSpPr>
          <p:sp>
            <p:nvSpPr>
              <p:cNvPr id="22" name="圆角矩形 21"/>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a:lstStyle/>
              <a:p>
                <a:pPr>
                  <a:defRPr/>
                </a:pPr>
                <a:endParaRPr lang="zh-CN" altLang="en-US" sz="1799">
                  <a:latin typeface="+mj-ea"/>
                  <a:ea typeface="+mj-ea"/>
                </a:endParaRPr>
              </a:p>
            </p:txBody>
          </p:sp>
          <p:sp>
            <p:nvSpPr>
              <p:cNvPr id="23" name="圆角矩形 22"/>
              <p:cNvSpPr/>
              <p:nvPr/>
            </p:nvSpPr>
            <p:spPr bwMode="auto">
              <a:xfrm>
                <a:off x="2674811" y="5619629"/>
                <a:ext cx="1896294" cy="728147"/>
              </a:xfrm>
              <a:prstGeom prst="roundRect">
                <a:avLst>
                  <a:gd name="adj" fmla="val 10568"/>
                </a:avLst>
              </a:prstGeom>
              <a:solidFill>
                <a:schemeClr val="accent3"/>
              </a:solidFill>
              <a:ln w="7938" cap="flat">
                <a:noFill/>
                <a:prstDash val="solid"/>
                <a:miter lim="800000"/>
                <a:headEnd/>
                <a:tailEnd/>
              </a:ln>
              <a:effectLst/>
            </p:spPr>
            <p:txBody>
              <a:bodyPr/>
              <a:lstStyle/>
              <a:p>
                <a:pPr>
                  <a:defRPr/>
                </a:pPr>
                <a:endParaRPr lang="zh-CN" altLang="en-US" sz="1799">
                  <a:latin typeface="+mj-ea"/>
                  <a:ea typeface="+mj-ea"/>
                </a:endParaRPr>
              </a:p>
            </p:txBody>
          </p:sp>
        </p:grpSp>
        <p:sp>
          <p:nvSpPr>
            <p:cNvPr id="21" name="矩形 20"/>
            <p:cNvSpPr>
              <a:spLocks noChangeArrowheads="1"/>
            </p:cNvSpPr>
            <p:nvPr/>
          </p:nvSpPr>
          <p:spPr bwMode="auto">
            <a:xfrm>
              <a:off x="7647319" y="3924193"/>
              <a:ext cx="1635229" cy="483851"/>
            </a:xfrm>
            <a:prstGeom prst="rect">
              <a:avLst/>
            </a:prstGeom>
            <a:noFill/>
            <a:ln w="7" cap="flat">
              <a:noFill/>
              <a:prstDash val="solid"/>
              <a:miter lim="800000"/>
              <a:headEnd/>
              <a:tailEnd/>
            </a:ln>
          </p:spPr>
          <p:txBody>
            <a:bodyPr/>
            <a:lstStyle/>
            <a:p>
              <a:pPr algn="ctr">
                <a:defRPr/>
              </a:pPr>
              <a:r>
                <a:rPr lang="zh-CN" altLang="en-US" sz="1400" dirty="0">
                  <a:solidFill>
                    <a:srgbClr val="F8F8F8"/>
                  </a:solidFill>
                  <a:latin typeface="+mj-ea"/>
                  <a:ea typeface="+mj-ea"/>
                </a:rPr>
                <a:t>三月份</a:t>
              </a:r>
            </a:p>
          </p:txBody>
        </p:sp>
      </p:grpSp>
      <p:cxnSp>
        <p:nvCxnSpPr>
          <p:cNvPr id="24" name="直接连接符 23"/>
          <p:cNvCxnSpPr>
            <a:cxnSpLocks noChangeShapeType="1"/>
          </p:cNvCxnSpPr>
          <p:nvPr/>
        </p:nvCxnSpPr>
        <p:spPr bwMode="auto">
          <a:xfrm flipH="1">
            <a:off x="4906182" y="1276526"/>
            <a:ext cx="1588" cy="3306317"/>
          </a:xfrm>
          <a:prstGeom prst="line">
            <a:avLst/>
          </a:prstGeom>
          <a:noFill/>
          <a:ln w="9525" algn="ctr">
            <a:solidFill>
              <a:schemeClr val="accent1"/>
            </a:solidFill>
            <a:prstDash val="dash"/>
            <a:round/>
            <a:headEnd/>
            <a:tailEnd/>
          </a:ln>
        </p:spPr>
      </p:cxnSp>
      <p:sp>
        <p:nvSpPr>
          <p:cNvPr id="25" name="矩形 87"/>
          <p:cNvSpPr>
            <a:spLocks noChangeArrowheads="1"/>
          </p:cNvSpPr>
          <p:nvPr/>
        </p:nvSpPr>
        <p:spPr bwMode="auto">
          <a:xfrm>
            <a:off x="5068113" y="3059049"/>
            <a:ext cx="1177970" cy="1222210"/>
          </a:xfrm>
          <a:prstGeom prst="rect">
            <a:avLst/>
          </a:prstGeom>
          <a:noFill/>
          <a:ln w="9525">
            <a:noFill/>
            <a:miter lim="800000"/>
            <a:headEnd/>
            <a:tailEnd/>
          </a:ln>
        </p:spPr>
        <p:txBody>
          <a:bodyPr lIns="91426" tIns="45713" rIns="91426" bIns="45713">
            <a:spAutoFit/>
          </a:bodyPr>
          <a:lstStyle/>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p:txBody>
      </p:sp>
      <p:grpSp>
        <p:nvGrpSpPr>
          <p:cNvPr id="19" name="组合 25"/>
          <p:cNvGrpSpPr>
            <a:grpSpLocks/>
          </p:cNvGrpSpPr>
          <p:nvPr/>
        </p:nvGrpSpPr>
        <p:grpSpPr bwMode="auto">
          <a:xfrm>
            <a:off x="6573123" y="1784459"/>
            <a:ext cx="1389116" cy="588883"/>
            <a:chOff x="9832547" y="2718456"/>
            <a:chExt cx="2076669" cy="882316"/>
          </a:xfrm>
        </p:grpSpPr>
        <p:grpSp>
          <p:nvGrpSpPr>
            <p:cNvPr id="20" name="组合 26"/>
            <p:cNvGrpSpPr>
              <a:grpSpLocks/>
            </p:cNvGrpSpPr>
            <p:nvPr/>
          </p:nvGrpSpPr>
          <p:grpSpPr bwMode="auto">
            <a:xfrm>
              <a:off x="9832547" y="2718456"/>
              <a:ext cx="2076669" cy="882316"/>
              <a:chOff x="2582250" y="5541358"/>
              <a:chExt cx="2076669" cy="882316"/>
            </a:xfrm>
          </p:grpSpPr>
          <p:sp>
            <p:nvSpPr>
              <p:cNvPr id="29" name="圆角矩形 28"/>
              <p:cNvSpPr/>
              <p:nvPr/>
            </p:nvSpPr>
            <p:spPr bwMode="auto">
              <a:xfrm>
                <a:off x="2582250" y="5541358"/>
                <a:ext cx="2076669" cy="882316"/>
              </a:xfrm>
              <a:prstGeom prst="roundRect">
                <a:avLst>
                  <a:gd name="adj" fmla="val 10568"/>
                </a:avLst>
              </a:pr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a:outerShdw blurRad="228600" dist="114300" dir="2700000" algn="tl" rotWithShape="0">
                  <a:prstClr val="black">
                    <a:alpha val="25000"/>
                  </a:prstClr>
                </a:outerShdw>
              </a:effectLst>
            </p:spPr>
            <p:txBody>
              <a:bodyPr/>
              <a:lstStyle/>
              <a:p>
                <a:pPr>
                  <a:defRPr/>
                </a:pPr>
                <a:endParaRPr lang="zh-CN" altLang="en-US" sz="1799">
                  <a:latin typeface="+mj-ea"/>
                  <a:ea typeface="+mj-ea"/>
                </a:endParaRPr>
              </a:p>
            </p:txBody>
          </p:sp>
          <p:sp>
            <p:nvSpPr>
              <p:cNvPr id="30" name="圆角矩形 29"/>
              <p:cNvSpPr>
                <a:spLocks noChangeArrowheads="1"/>
              </p:cNvSpPr>
              <p:nvPr/>
            </p:nvSpPr>
            <p:spPr bwMode="auto">
              <a:xfrm>
                <a:off x="2674811" y="5619840"/>
                <a:ext cx="1896294" cy="727732"/>
              </a:xfrm>
              <a:prstGeom prst="roundRect">
                <a:avLst>
                  <a:gd name="adj" fmla="val 10569"/>
                </a:avLst>
              </a:prstGeom>
              <a:solidFill>
                <a:schemeClr val="accent4"/>
              </a:solidFill>
              <a:ln w="8001">
                <a:noFill/>
                <a:miter lim="800000"/>
                <a:headEnd/>
                <a:tailEnd/>
              </a:ln>
            </p:spPr>
            <p:txBody>
              <a:bodyPr/>
              <a:lstStyle/>
              <a:p>
                <a:pPr>
                  <a:defRPr/>
                </a:pPr>
                <a:endParaRPr lang="zh-CN" altLang="en-US" sz="1799">
                  <a:latin typeface="+mj-ea"/>
                  <a:ea typeface="+mj-ea"/>
                </a:endParaRPr>
              </a:p>
            </p:txBody>
          </p:sp>
        </p:grpSp>
        <p:sp>
          <p:nvSpPr>
            <p:cNvPr id="28" name="矩形 27"/>
            <p:cNvSpPr>
              <a:spLocks noChangeArrowheads="1"/>
            </p:cNvSpPr>
            <p:nvPr/>
          </p:nvSpPr>
          <p:spPr bwMode="auto">
            <a:xfrm>
              <a:off x="10053268" y="2961033"/>
              <a:ext cx="1635227" cy="485154"/>
            </a:xfrm>
            <a:prstGeom prst="rect">
              <a:avLst/>
            </a:prstGeom>
            <a:noFill/>
            <a:ln w="7" cap="flat">
              <a:noFill/>
              <a:prstDash val="solid"/>
              <a:miter lim="800000"/>
              <a:headEnd/>
              <a:tailEnd/>
            </a:ln>
          </p:spPr>
          <p:txBody>
            <a:bodyPr/>
            <a:lstStyle/>
            <a:p>
              <a:pPr algn="ctr">
                <a:defRPr/>
              </a:pPr>
              <a:r>
                <a:rPr lang="zh-CN" altLang="en-US" sz="1400" dirty="0">
                  <a:solidFill>
                    <a:srgbClr val="F8F8F8"/>
                  </a:solidFill>
                  <a:latin typeface="+mj-ea"/>
                  <a:ea typeface="+mj-ea"/>
                </a:rPr>
                <a:t>四月份</a:t>
              </a:r>
            </a:p>
          </p:txBody>
        </p:sp>
      </p:grpSp>
      <p:sp>
        <p:nvSpPr>
          <p:cNvPr id="31" name="矩形 87"/>
          <p:cNvSpPr>
            <a:spLocks noChangeArrowheads="1"/>
          </p:cNvSpPr>
          <p:nvPr/>
        </p:nvSpPr>
        <p:spPr bwMode="auto">
          <a:xfrm>
            <a:off x="6676314" y="2414610"/>
            <a:ext cx="1177970" cy="1223796"/>
          </a:xfrm>
          <a:prstGeom prst="rect">
            <a:avLst/>
          </a:prstGeom>
          <a:noFill/>
          <a:ln w="9525">
            <a:noFill/>
            <a:miter lim="800000"/>
            <a:headEnd/>
            <a:tailEnd/>
          </a:ln>
        </p:spPr>
        <p:txBody>
          <a:bodyPr lIns="91426" tIns="45713" rIns="91426" bIns="45713">
            <a:spAutoFit/>
          </a:bodyPr>
          <a:lstStyle/>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a:p>
            <a:pPr algn="ctr" eaLnBrk="0" fontAlgn="ctr" hangingPunct="0">
              <a:buClr>
                <a:srgbClr val="FF0000"/>
              </a:buClr>
              <a:buSzPct val="70000"/>
              <a:defRPr/>
            </a:pPr>
            <a:r>
              <a:rPr lang="zh-CN" altLang="en-US" sz="1050" dirty="0">
                <a:solidFill>
                  <a:schemeClr val="tx1">
                    <a:lumMod val="65000"/>
                    <a:lumOff val="35000"/>
                  </a:schemeClr>
                </a:solidFill>
                <a:latin typeface="微软雅黑" pitchFamily="34" charset="-122"/>
                <a:ea typeface="微软雅黑" pitchFamily="34" charset="-122"/>
              </a:rPr>
              <a:t>点击添加文本</a:t>
            </a:r>
            <a:br>
              <a:rPr lang="en-US" altLang="zh-CN" sz="1050" dirty="0">
                <a:solidFill>
                  <a:schemeClr val="tx1">
                    <a:lumMod val="65000"/>
                    <a:lumOff val="35000"/>
                  </a:schemeClr>
                </a:solidFill>
                <a:latin typeface="微软雅黑" pitchFamily="34" charset="-122"/>
                <a:ea typeface="微软雅黑" pitchFamily="34" charset="-122"/>
              </a:rPr>
            </a:br>
            <a:r>
              <a:rPr lang="zh-CN" altLang="en-US" sz="1050" dirty="0">
                <a:solidFill>
                  <a:schemeClr val="tx1">
                    <a:lumMod val="65000"/>
                    <a:lumOff val="35000"/>
                  </a:schemeClr>
                </a:solidFill>
                <a:latin typeface="微软雅黑" pitchFamily="34" charset="-122"/>
                <a:ea typeface="微软雅黑" pitchFamily="34" charset="-122"/>
              </a:rPr>
              <a:t>点击添加文本</a:t>
            </a:r>
          </a:p>
        </p:txBody>
      </p:sp>
      <p:cxnSp>
        <p:nvCxnSpPr>
          <p:cNvPr id="32" name="直接连接符 31"/>
          <p:cNvCxnSpPr>
            <a:cxnSpLocks noChangeShapeType="1"/>
          </p:cNvCxnSpPr>
          <p:nvPr/>
        </p:nvCxnSpPr>
        <p:spPr bwMode="auto">
          <a:xfrm>
            <a:off x="6515968" y="1276526"/>
            <a:ext cx="0" cy="3306317"/>
          </a:xfrm>
          <a:prstGeom prst="line">
            <a:avLst/>
          </a:prstGeom>
          <a:noFill/>
          <a:ln w="9525" algn="ctr">
            <a:solidFill>
              <a:schemeClr val="accent1"/>
            </a:solidFill>
            <a:prstDash val="dash"/>
            <a:round/>
            <a:headEnd/>
            <a:tailEnd/>
          </a:ln>
        </p:spPr>
      </p:cxnSp>
      <p:sp>
        <p:nvSpPr>
          <p:cNvPr id="33" name="TextBox 31"/>
          <p:cNvSpPr txBox="1"/>
          <p:nvPr/>
        </p:nvSpPr>
        <p:spPr>
          <a:xfrm>
            <a:off x="1121421" y="1481287"/>
            <a:ext cx="400081" cy="1861885"/>
          </a:xfrm>
          <a:prstGeom prst="rect">
            <a:avLst/>
          </a:prstGeom>
          <a:noFill/>
        </p:spPr>
        <p:txBody>
          <a:bodyPr vert="eaVert" lIns="91426" tIns="45713" rIns="91426" bIns="45713">
            <a:spAutoFit/>
          </a:bodyPr>
          <a:lstStyle/>
          <a:p>
            <a:pPr>
              <a:defRPr/>
            </a:pPr>
            <a:r>
              <a:rPr lang="zh-CN" altLang="en-US" sz="1400" dirty="0">
                <a:solidFill>
                  <a:schemeClr val="tx1">
                    <a:lumMod val="65000"/>
                    <a:lumOff val="35000"/>
                  </a:schemeClr>
                </a:solidFill>
                <a:latin typeface="微软雅黑" pitchFamily="34" charset="-122"/>
                <a:ea typeface="微软雅黑" pitchFamily="34" charset="-122"/>
              </a:rPr>
              <a:t>添加标题文字内容</a:t>
            </a:r>
          </a:p>
        </p:txBody>
      </p:sp>
    </p:spTree>
    <p:extLst>
      <p:ext uri="{BB962C8B-B14F-4D97-AF65-F5344CB8AC3E}">
        <p14:creationId xmlns:p14="http://schemas.microsoft.com/office/powerpoint/2010/main" val="2116491765"/>
      </p:ext>
    </p:extLst>
  </p:cSld>
  <p:clrMapOvr>
    <a:masterClrMapping/>
  </p:clrMapOvr>
  <mc:AlternateContent xmlns:mc="http://schemas.openxmlformats.org/markup-compatibility/2006" xmlns:p14="http://schemas.microsoft.com/office/powerpoint/2010/main">
    <mc:Choice Requires="p14">
      <p:transition spd="slow" p14:dur="1500" advClick="0" advTm="7000">
        <p:random/>
      </p:transition>
    </mc:Choice>
    <mc:Fallback xmlns="">
      <p:transition spd="slow" advClick="0" advTm="7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3"/>
                                        </p:tgtEl>
                                        <p:attrNameLst>
                                          <p:attrName>ppt_y</p:attrName>
                                        </p:attrNameLst>
                                      </p:cBhvr>
                                      <p:tavLst>
                                        <p:tav tm="0">
                                          <p:val>
                                            <p:strVal val="#ppt_y"/>
                                          </p:val>
                                        </p:tav>
                                        <p:tav tm="100000">
                                          <p:val>
                                            <p:strVal val="#ppt_y"/>
                                          </p:val>
                                        </p:tav>
                                      </p:tavLst>
                                    </p:anim>
                                    <p:anim calcmode="lin" valueType="num">
                                      <p:cBhvr>
                                        <p:cTn id="16"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3"/>
                                        </p:tgtEl>
                                      </p:cBhvr>
                                    </p:animEffect>
                                  </p:childTnLst>
                                </p:cTn>
                              </p:par>
                            </p:childTnLst>
                          </p:cTn>
                        </p:par>
                        <p:par>
                          <p:cTn id="19" fill="hold">
                            <p:stCondLst>
                              <p:cond delay="1350"/>
                            </p:stCondLst>
                            <p:childTnLst>
                              <p:par>
                                <p:cTn id="20" presetID="22" presetClass="entr" presetSubtype="4"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1850"/>
                            </p:stCondLst>
                            <p:childTnLst>
                              <p:par>
                                <p:cTn id="30" presetID="52"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Scale>
                                      <p:cBhvr>
                                        <p:cTn id="32" dur="5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500" decel="50000" fill="hold">
                                          <p:stCondLst>
                                            <p:cond delay="0"/>
                                          </p:stCondLst>
                                        </p:cTn>
                                        <p:tgtEl>
                                          <p:spTgt spid="2"/>
                                        </p:tgtEl>
                                        <p:attrNameLst>
                                          <p:attrName>ppt_x</p:attrName>
                                          <p:attrName>ppt_y</p:attrName>
                                        </p:attrNameLst>
                                      </p:cBhvr>
                                    </p:animMotion>
                                    <p:animEffect transition="in" filter="fade">
                                      <p:cBhvr>
                                        <p:cTn id="34" dur="500"/>
                                        <p:tgtEl>
                                          <p:spTgt spid="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par>
                          <p:cTn id="38" fill="hold">
                            <p:stCondLst>
                              <p:cond delay="2350"/>
                            </p:stCondLst>
                            <p:childTnLst>
                              <p:par>
                                <p:cTn id="39" presetID="52"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Scale>
                                      <p:cBhvr>
                                        <p:cTn id="41"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500" decel="50000" fill="hold">
                                          <p:stCondLst>
                                            <p:cond delay="0"/>
                                          </p:stCondLst>
                                        </p:cTn>
                                        <p:tgtEl>
                                          <p:spTgt spid="6"/>
                                        </p:tgtEl>
                                        <p:attrNameLst>
                                          <p:attrName>ppt_x</p:attrName>
                                          <p:attrName>ppt_y</p:attrName>
                                        </p:attrNameLst>
                                      </p:cBhvr>
                                    </p:animMotion>
                                    <p:animEffect transition="in" filter="fade">
                                      <p:cBhvr>
                                        <p:cTn id="43" dur="500"/>
                                        <p:tgtEl>
                                          <p:spTgt spid="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par>
                          <p:cTn id="47" fill="hold">
                            <p:stCondLst>
                              <p:cond delay="2850"/>
                            </p:stCondLst>
                            <p:childTnLst>
                              <p:par>
                                <p:cTn id="48" presetID="52" presetClass="entr" presetSubtype="0"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Scale>
                                      <p:cBhvr>
                                        <p:cTn id="50" dur="5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500" decel="50000" fill="hold">
                                          <p:stCondLst>
                                            <p:cond delay="0"/>
                                          </p:stCondLst>
                                        </p:cTn>
                                        <p:tgtEl>
                                          <p:spTgt spid="12"/>
                                        </p:tgtEl>
                                        <p:attrNameLst>
                                          <p:attrName>ppt_x</p:attrName>
                                          <p:attrName>ppt_y</p:attrName>
                                        </p:attrNameLst>
                                      </p:cBhvr>
                                    </p:animMotion>
                                    <p:animEffect transition="in" filter="fade">
                                      <p:cBhvr>
                                        <p:cTn id="52" dur="500"/>
                                        <p:tgtEl>
                                          <p:spTgt spid="1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up)">
                                      <p:cBhvr>
                                        <p:cTn id="55" dur="500"/>
                                        <p:tgtEl>
                                          <p:spTgt spid="25"/>
                                        </p:tgtEl>
                                      </p:cBhvr>
                                    </p:animEffect>
                                  </p:childTnLst>
                                </p:cTn>
                              </p:par>
                            </p:childTnLst>
                          </p:cTn>
                        </p:par>
                        <p:par>
                          <p:cTn id="56" fill="hold">
                            <p:stCondLst>
                              <p:cond delay="3350"/>
                            </p:stCondLst>
                            <p:childTnLst>
                              <p:par>
                                <p:cTn id="57" presetID="52"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Scale>
                                      <p:cBhvr>
                                        <p:cTn id="59" dur="5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500" decel="50000" fill="hold">
                                          <p:stCondLst>
                                            <p:cond delay="0"/>
                                          </p:stCondLst>
                                        </p:cTn>
                                        <p:tgtEl>
                                          <p:spTgt spid="19"/>
                                        </p:tgtEl>
                                        <p:attrNameLst>
                                          <p:attrName>ppt_x</p:attrName>
                                          <p:attrName>ppt_y</p:attrName>
                                        </p:attrNameLst>
                                      </p:cBhvr>
                                    </p:animMotion>
                                    <p:animEffect transition="in" filter="fade">
                                      <p:cBhvr>
                                        <p:cTn id="61" dur="500"/>
                                        <p:tgtEl>
                                          <p:spTgt spid="19"/>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25" grpId="0"/>
      <p:bldP spid="31"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3" y="1522588"/>
            <a:ext cx="3006165" cy="209991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endParaRPr lang="zh-CN" altLang="en-US" sz="1799"/>
          </a:p>
        </p:txBody>
      </p:sp>
      <p:sp>
        <p:nvSpPr>
          <p:cNvPr id="3" name="矩形 2"/>
          <p:cNvSpPr/>
          <p:nvPr/>
        </p:nvSpPr>
        <p:spPr>
          <a:xfrm>
            <a:off x="3069713" y="1522588"/>
            <a:ext cx="3006165" cy="209991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endParaRPr lang="zh-CN" altLang="en-US" sz="1799"/>
          </a:p>
        </p:txBody>
      </p:sp>
      <p:sp>
        <p:nvSpPr>
          <p:cNvPr id="4" name="矩形 3"/>
          <p:cNvSpPr/>
          <p:nvPr/>
        </p:nvSpPr>
        <p:spPr>
          <a:xfrm>
            <a:off x="6138243" y="1522588"/>
            <a:ext cx="3006165" cy="209991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endParaRPr lang="zh-CN" altLang="en-US" sz="1799"/>
          </a:p>
        </p:txBody>
      </p:sp>
      <p:sp>
        <p:nvSpPr>
          <p:cNvPr id="6" name="矩形 5"/>
          <p:cNvSpPr/>
          <p:nvPr/>
        </p:nvSpPr>
        <p:spPr>
          <a:xfrm>
            <a:off x="1184" y="1418107"/>
            <a:ext cx="9143225" cy="32519"/>
          </a:xfrm>
          <a:prstGeom prst="rect">
            <a:avLst/>
          </a:prstGeom>
          <a:solidFill>
            <a:srgbClr val="009EA7"/>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endParaRPr lang="zh-CN" altLang="en-US" sz="1799"/>
          </a:p>
        </p:txBody>
      </p:sp>
      <p:sp>
        <p:nvSpPr>
          <p:cNvPr id="7" name="矩形 6"/>
          <p:cNvSpPr/>
          <p:nvPr/>
        </p:nvSpPr>
        <p:spPr>
          <a:xfrm>
            <a:off x="1184" y="3694467"/>
            <a:ext cx="9143225" cy="325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endParaRPr lang="zh-CN" altLang="en-US" sz="1799"/>
          </a:p>
        </p:txBody>
      </p:sp>
      <p:sp>
        <p:nvSpPr>
          <p:cNvPr id="9" name="TextBox 32"/>
          <p:cNvSpPr txBox="1"/>
          <p:nvPr/>
        </p:nvSpPr>
        <p:spPr>
          <a:xfrm>
            <a:off x="3446227" y="806107"/>
            <a:ext cx="5939578" cy="625736"/>
          </a:xfrm>
          <a:prstGeom prst="rect">
            <a:avLst/>
          </a:prstGeom>
          <a:noFill/>
        </p:spPr>
        <p:txBody>
          <a:bodyPr wrap="square" lIns="65023" tIns="32512" rIns="65023" bIns="32512" rtlCol="0">
            <a:spAutoFit/>
          </a:bodyPr>
          <a:lstStyle/>
          <a:p>
            <a:pPr>
              <a:lnSpc>
                <a:spcPct val="130000"/>
              </a:lnSpc>
            </a:pPr>
            <a:r>
              <a:rPr lang="en-US" altLang="zh-CN" sz="2800" dirty="0">
                <a:solidFill>
                  <a:schemeClr val="accent2"/>
                </a:solidFill>
                <a:latin typeface="Impact" panose="020B0806030902050204" pitchFamily="34" charset="0"/>
                <a:ea typeface="微软雅黑" panose="020B0503020204020204" pitchFamily="34" charset="-122"/>
                <a:sym typeface="Arial" panose="020B0604020202020204" pitchFamily="34" charset="0"/>
              </a:rPr>
              <a:t>CLICK ON ADD RELATED TITLE WORDS</a:t>
            </a:r>
            <a:endParaRPr lang="en-US" sz="2800" dirty="0">
              <a:solidFill>
                <a:schemeClr val="accent2"/>
              </a:solidFill>
              <a:latin typeface="Impact" panose="020B0806030902050204" pitchFamily="34" charset="0"/>
              <a:ea typeface="微软雅黑" panose="020B0503020204020204" pitchFamily="34" charset="-122"/>
              <a:sym typeface="Arial" panose="020B0604020202020204" pitchFamily="34" charset="0"/>
            </a:endParaRPr>
          </a:p>
        </p:txBody>
      </p:sp>
      <p:sp>
        <p:nvSpPr>
          <p:cNvPr id="10" name="TextBox 32"/>
          <p:cNvSpPr txBox="1"/>
          <p:nvPr/>
        </p:nvSpPr>
        <p:spPr>
          <a:xfrm>
            <a:off x="681012" y="3796515"/>
            <a:ext cx="5457230" cy="942703"/>
          </a:xfrm>
          <a:prstGeom prst="rect">
            <a:avLst/>
          </a:prstGeom>
          <a:noFill/>
        </p:spPr>
        <p:txBody>
          <a:bodyPr wrap="square" lIns="65023" tIns="32512" rIns="65023" bIns="32512" rtlCol="0">
            <a:spAutoFit/>
          </a:bodyPr>
          <a:lstStyle/>
          <a:p>
            <a:pPr algn="just">
              <a:lnSpc>
                <a:spcPct val="150000"/>
              </a:lnSpc>
            </a:pPr>
            <a:r>
              <a:rPr lang="zh-CN" altLang="en-US" sz="1799" dirty="0">
                <a:solidFill>
                  <a:schemeClr val="tx1">
                    <a:lumMod val="65000"/>
                    <a:lumOff val="35000"/>
                  </a:schemeClr>
                </a:solidFill>
                <a:latin typeface="微软雅黑" pitchFamily="34" charset="-122"/>
                <a:ea typeface="微软雅黑" pitchFamily="34" charset="-122"/>
                <a:sym typeface="Arial" panose="020B0604020202020204" pitchFamily="34" charset="0"/>
              </a:rPr>
              <a:t>点击添加标题文字，修改文字内容</a:t>
            </a:r>
            <a:endParaRPr lang="en-US" sz="700" dirty="0">
              <a:solidFill>
                <a:schemeClr val="tx1">
                  <a:lumMod val="65000"/>
                  <a:lumOff val="35000"/>
                </a:schemeClr>
              </a:solidFill>
              <a:latin typeface="微软雅黑" pitchFamily="34" charset="-122"/>
              <a:ea typeface="微软雅黑" pitchFamily="34" charset="-122"/>
              <a:sym typeface="Arial" panose="020B0604020202020204" pitchFamily="34" charset="0"/>
            </a:endParaRPr>
          </a:p>
          <a:p>
            <a:pPr algn="just">
              <a:lnSpc>
                <a:spcPct val="150000"/>
              </a:lnSpc>
            </a:pPr>
            <a:r>
              <a:rPr lang="zh-CN" altLang="en-US" sz="1000" dirty="0">
                <a:solidFill>
                  <a:schemeClr val="tx1">
                    <a:lumMod val="65000"/>
                    <a:lumOff val="35000"/>
                  </a:schemeClr>
                </a:solidFill>
                <a:latin typeface="Impact" panose="020B080603090205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点击添加相关标题文字，点击添加相关标题文字，点击添加相关标题文字，点击添加相关标题文字。点击添加相关标题文字，点击添加相关标题文字，点击添加相关标题文字</a:t>
            </a:r>
            <a:endParaRPr lang="en-US" sz="1000" dirty="0">
              <a:solidFill>
                <a:schemeClr val="tx1">
                  <a:lumMod val="65000"/>
                  <a:lumOff val="35000"/>
                </a:schemeClr>
              </a:solidFill>
              <a:latin typeface="Impact" panose="020B080603090205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44939432"/>
      </p:ext>
    </p:extLst>
  </p:cSld>
  <p:clrMapOvr>
    <a:masterClrMapping/>
  </p:clrMapOvr>
  <mc:AlternateContent xmlns:mc="http://schemas.openxmlformats.org/markup-compatibility/2006" xmlns:p14="http://schemas.microsoft.com/office/powerpoint/2010/main">
    <mc:Choice Requires="p14">
      <p:transition spd="slow" p14:dur="1500" advClick="0" advTm="8752">
        <p:random/>
      </p:transition>
    </mc:Choice>
    <mc:Fallback xmlns="">
      <p:transition spd="slow" advClick="0" advTm="875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35"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000"/>
                                        <p:tgtEl>
                                          <p:spTgt spid="3"/>
                                        </p:tgtEl>
                                      </p:cBhvr>
                                    </p:animEffect>
                                    <p:anim calcmode="lin" valueType="num">
                                      <p:cBhvr>
                                        <p:cTn id="15" dur="2000" fill="hold"/>
                                        <p:tgtEl>
                                          <p:spTgt spid="3"/>
                                        </p:tgtEl>
                                        <p:attrNameLst>
                                          <p:attrName>style.rotation</p:attrName>
                                        </p:attrNameLst>
                                      </p:cBhvr>
                                      <p:tavLst>
                                        <p:tav tm="0">
                                          <p:val>
                                            <p:fltVal val="720"/>
                                          </p:val>
                                        </p:tav>
                                        <p:tav tm="100000">
                                          <p:val>
                                            <p:fltVal val="0"/>
                                          </p:val>
                                        </p:tav>
                                      </p:tavLst>
                                    </p:anim>
                                    <p:anim calcmode="lin" valueType="num">
                                      <p:cBhvr>
                                        <p:cTn id="16" dur="2000" fill="hold"/>
                                        <p:tgtEl>
                                          <p:spTgt spid="3"/>
                                        </p:tgtEl>
                                        <p:attrNameLst>
                                          <p:attrName>ppt_h</p:attrName>
                                        </p:attrNameLst>
                                      </p:cBhvr>
                                      <p:tavLst>
                                        <p:tav tm="0">
                                          <p:val>
                                            <p:fltVal val="0"/>
                                          </p:val>
                                        </p:tav>
                                        <p:tav tm="100000">
                                          <p:val>
                                            <p:strVal val="#ppt_h"/>
                                          </p:val>
                                        </p:tav>
                                      </p:tavLst>
                                    </p:anim>
                                    <p:anim calcmode="lin" valueType="num">
                                      <p:cBhvr>
                                        <p:cTn id="17" dur="2000" fill="hold"/>
                                        <p:tgtEl>
                                          <p:spTgt spid="3"/>
                                        </p:tgtEl>
                                        <p:attrNameLst>
                                          <p:attrName>ppt_w</p:attrName>
                                        </p:attrNameLst>
                                      </p:cBhvr>
                                      <p:tavLst>
                                        <p:tav tm="0">
                                          <p:val>
                                            <p:fltVal val="0"/>
                                          </p:val>
                                        </p:tav>
                                        <p:tav tm="100000">
                                          <p:val>
                                            <p:strVal val="#ppt_w"/>
                                          </p:val>
                                        </p:tav>
                                      </p:tavLst>
                                    </p:anim>
                                  </p:childTnLst>
                                </p:cTn>
                              </p:par>
                            </p:childTnLst>
                          </p:cTn>
                        </p:par>
                        <p:par>
                          <p:cTn id="18" fill="hold">
                            <p:stCondLst>
                              <p:cond delay="4000"/>
                            </p:stCondLst>
                            <p:childTnLst>
                              <p:par>
                                <p:cTn id="19" presetID="35"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anim calcmode="lin" valueType="num">
                                      <p:cBhvr>
                                        <p:cTn id="22" dur="2000" fill="hold"/>
                                        <p:tgtEl>
                                          <p:spTgt spid="4"/>
                                        </p:tgtEl>
                                        <p:attrNameLst>
                                          <p:attrName>style.rotation</p:attrName>
                                        </p:attrNameLst>
                                      </p:cBhvr>
                                      <p:tavLst>
                                        <p:tav tm="0">
                                          <p:val>
                                            <p:fltVal val="720"/>
                                          </p:val>
                                        </p:tav>
                                        <p:tav tm="100000">
                                          <p:val>
                                            <p:fltVal val="0"/>
                                          </p:val>
                                        </p:tav>
                                      </p:tavLst>
                                    </p:anim>
                                    <p:anim calcmode="lin" valueType="num">
                                      <p:cBhvr>
                                        <p:cTn id="23" dur="2000" fill="hold"/>
                                        <p:tgtEl>
                                          <p:spTgt spid="4"/>
                                        </p:tgtEl>
                                        <p:attrNameLst>
                                          <p:attrName>ppt_h</p:attrName>
                                        </p:attrNameLst>
                                      </p:cBhvr>
                                      <p:tavLst>
                                        <p:tav tm="0">
                                          <p:val>
                                            <p:fltVal val="0"/>
                                          </p:val>
                                        </p:tav>
                                        <p:tav tm="100000">
                                          <p:val>
                                            <p:strVal val="#ppt_h"/>
                                          </p:val>
                                        </p:tav>
                                      </p:tavLst>
                                    </p:anim>
                                    <p:anim calcmode="lin" valueType="num">
                                      <p:cBhvr>
                                        <p:cTn id="24" dur="2000" fill="hold"/>
                                        <p:tgtEl>
                                          <p:spTgt spid="4"/>
                                        </p:tgtEl>
                                        <p:attrNameLst>
                                          <p:attrName>ppt_w</p:attrName>
                                        </p:attrNameLst>
                                      </p:cBhvr>
                                      <p:tavLst>
                                        <p:tav tm="0">
                                          <p:val>
                                            <p:fltVal val="0"/>
                                          </p:val>
                                        </p:tav>
                                        <p:tav tm="100000">
                                          <p:val>
                                            <p:strVal val="#ppt_w"/>
                                          </p:val>
                                        </p:tav>
                                      </p:tavLst>
                                    </p:anim>
                                  </p:childTnLst>
                                </p:cTn>
                              </p:par>
                            </p:childTnLst>
                          </p:cTn>
                        </p:par>
                        <p:par>
                          <p:cTn id="25" fill="hold">
                            <p:stCondLst>
                              <p:cond delay="6000"/>
                            </p:stCondLst>
                            <p:childTnLst>
                              <p:par>
                                <p:cTn id="26" presetID="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0-#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par>
                          <p:cTn id="34" fill="hold">
                            <p:stCondLst>
                              <p:cond delay="6500"/>
                            </p:stCondLst>
                            <p:childTnLst>
                              <p:par>
                                <p:cTn id="35" presetID="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0-#ppt_w/2"/>
                                          </p:val>
                                        </p:tav>
                                        <p:tav tm="100000">
                                          <p:val>
                                            <p:strVal val="#ppt_x"/>
                                          </p:val>
                                        </p:tav>
                                      </p:tavLst>
                                    </p:anim>
                                    <p:anim calcmode="lin" valueType="num">
                                      <p:cBhvr additive="base">
                                        <p:cTn id="38" dur="25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6750"/>
                            </p:stCondLst>
                            <p:childTnLst>
                              <p:par>
                                <p:cTn id="40" presetID="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0-#ppt_w/2"/>
                                          </p:val>
                                        </p:tav>
                                        <p:tav tm="100000">
                                          <p:val>
                                            <p:strVal val="#ppt_x"/>
                                          </p:val>
                                        </p:tav>
                                      </p:tavLst>
                                    </p:anim>
                                    <p:anim calcmode="lin" valueType="num">
                                      <p:cBhvr additive="base">
                                        <p:cTn id="43" dur="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79439D56-DF84-49CF-BDE4-154EF19E4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9138700" cy="5145088"/>
          </a:xfrm>
          <a:prstGeom prst="rect">
            <a:avLst/>
          </a:prstGeom>
        </p:spPr>
      </p:pic>
      <p:pic>
        <p:nvPicPr>
          <p:cNvPr id="17" name="图片 16">
            <a:extLst>
              <a:ext uri="{FF2B5EF4-FFF2-40B4-BE49-F238E27FC236}">
                <a16:creationId xmlns:a16="http://schemas.microsoft.com/office/drawing/2014/main" id="{81B8809E-27D7-4FCE-B61E-AD72D732F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973" y="818220"/>
            <a:ext cx="3016407" cy="3842556"/>
          </a:xfrm>
          <a:prstGeom prst="rect">
            <a:avLst/>
          </a:prstGeom>
        </p:spPr>
      </p:pic>
      <p:sp>
        <p:nvSpPr>
          <p:cNvPr id="10" name="文本框 6">
            <a:extLst>
              <a:ext uri="{FF2B5EF4-FFF2-40B4-BE49-F238E27FC236}">
                <a16:creationId xmlns:a16="http://schemas.microsoft.com/office/drawing/2014/main" id="{EDDC2EBB-C3E2-4393-A4F5-ED84B8242479}"/>
              </a:ext>
            </a:extLst>
          </p:cNvPr>
          <p:cNvSpPr txBox="1"/>
          <p:nvPr/>
        </p:nvSpPr>
        <p:spPr>
          <a:xfrm>
            <a:off x="1116410" y="2061071"/>
            <a:ext cx="1322235" cy="1231553"/>
          </a:xfrm>
          <a:prstGeom prst="rect">
            <a:avLst/>
          </a:prstGeom>
          <a:noFill/>
        </p:spPr>
        <p:txBody>
          <a:bodyPr wrap="square" lIns="0" tIns="0" rIns="0" bIns="0" rtlCol="0">
            <a:spAutoFit/>
          </a:bodyPr>
          <a:lstStyle/>
          <a:p>
            <a:pPr algn="ctr"/>
            <a:r>
              <a:rPr lang="en-US" altLang="zh-CN" sz="8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endParaRPr lang="zh-CN" altLang="en-US" sz="8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a:extLst>
              <a:ext uri="{FF2B5EF4-FFF2-40B4-BE49-F238E27FC236}">
                <a16:creationId xmlns:a16="http://schemas.microsoft.com/office/drawing/2014/main" id="{465E330F-2683-4B0B-A317-DED38FFF5B97}"/>
              </a:ext>
            </a:extLst>
          </p:cNvPr>
          <p:cNvSpPr/>
          <p:nvPr/>
        </p:nvSpPr>
        <p:spPr>
          <a:xfrm>
            <a:off x="2605594" y="2201668"/>
            <a:ext cx="3123918" cy="400110"/>
          </a:xfrm>
          <a:prstGeom prst="rect">
            <a:avLst/>
          </a:prstGeom>
        </p:spPr>
        <p:txBody>
          <a:bodyPr wrap="square" lIns="0" tIns="0" rIns="0" bIns="0">
            <a:spAutoFit/>
          </a:bodyPr>
          <a:lstStyle/>
          <a:p>
            <a:pPr marL="0" lvl="1" indent="0"/>
            <a:r>
              <a:rPr lang="zh-CN" altLang="en-US" sz="26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2600" dirty="0">
              <a:solidFill>
                <a:schemeClr val="bg1"/>
              </a:solidFill>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id="{E9B4F7FD-9E1F-4252-B370-C0F70EF6D2B4}"/>
              </a:ext>
            </a:extLst>
          </p:cNvPr>
          <p:cNvSpPr txBox="1"/>
          <p:nvPr/>
        </p:nvSpPr>
        <p:spPr>
          <a:xfrm>
            <a:off x="2530110" y="2660957"/>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3" name="TextBox 24">
            <a:extLst>
              <a:ext uri="{FF2B5EF4-FFF2-40B4-BE49-F238E27FC236}">
                <a16:creationId xmlns:a16="http://schemas.microsoft.com/office/drawing/2014/main" id="{E4DC3824-8A05-4F6E-AB5D-78876557D647}"/>
              </a:ext>
            </a:extLst>
          </p:cNvPr>
          <p:cNvSpPr txBox="1"/>
          <p:nvPr/>
        </p:nvSpPr>
        <p:spPr>
          <a:xfrm>
            <a:off x="3937775" y="2660957"/>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4" name="TextBox 11">
            <a:extLst>
              <a:ext uri="{FF2B5EF4-FFF2-40B4-BE49-F238E27FC236}">
                <a16:creationId xmlns:a16="http://schemas.microsoft.com/office/drawing/2014/main" id="{07A35BB3-9AE3-4402-9754-32EB1E8FF4AD}"/>
              </a:ext>
            </a:extLst>
          </p:cNvPr>
          <p:cNvSpPr txBox="1"/>
          <p:nvPr/>
        </p:nvSpPr>
        <p:spPr>
          <a:xfrm>
            <a:off x="2530110" y="2922785"/>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5" name="TextBox 11">
            <a:extLst>
              <a:ext uri="{FF2B5EF4-FFF2-40B4-BE49-F238E27FC236}">
                <a16:creationId xmlns:a16="http://schemas.microsoft.com/office/drawing/2014/main" id="{E9CA78BD-04BD-4BE1-897E-716AA8B9A34A}"/>
              </a:ext>
            </a:extLst>
          </p:cNvPr>
          <p:cNvSpPr txBox="1"/>
          <p:nvPr/>
        </p:nvSpPr>
        <p:spPr>
          <a:xfrm>
            <a:off x="3937775" y="2922785"/>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40415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strVal val="4*#ppt_w"/>
                                          </p:val>
                                        </p:tav>
                                        <p:tav tm="100000">
                                          <p:val>
                                            <p:strVal val="#ppt_w"/>
                                          </p:val>
                                        </p:tav>
                                      </p:tavLst>
                                    </p:anim>
                                    <p:anim calcmode="lin" valueType="num">
                                      <p:cBhvr>
                                        <p:cTn id="22" dur="500" fill="hold"/>
                                        <p:tgtEl>
                                          <p:spTgt spid="11"/>
                                        </p:tgtEl>
                                        <p:attrNameLst>
                                          <p:attrName>ppt_h</p:attrName>
                                        </p:attrNameLst>
                                      </p:cBhvr>
                                      <p:tavLst>
                                        <p:tav tm="0">
                                          <p:val>
                                            <p:strVal val="4*#ppt_h"/>
                                          </p:val>
                                        </p:tav>
                                        <p:tav tm="100000">
                                          <p:val>
                                            <p:strVal val="#ppt_h"/>
                                          </p:val>
                                        </p:tav>
                                      </p:tavLst>
                                    </p:anim>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p:tgtEl>
                                          <p:spTgt spid="12"/>
                                        </p:tgtEl>
                                        <p:attrNameLst>
                                          <p:attrName>ppt_x</p:attrName>
                                        </p:attrNameLst>
                                      </p:cBhvr>
                                      <p:tavLst>
                                        <p:tav tm="0">
                                          <p:val>
                                            <p:strVal val="#ppt_x-#ppt_w*1.125000"/>
                                          </p:val>
                                        </p:tav>
                                        <p:tav tm="100000">
                                          <p:val>
                                            <p:strVal val="#ppt_x"/>
                                          </p:val>
                                        </p:tav>
                                      </p:tavLst>
                                    </p:anim>
                                    <p:animEffect transition="in" filter="wipe(right)">
                                      <p:cBhvr>
                                        <p:cTn id="27" dur="500"/>
                                        <p:tgtEl>
                                          <p:spTgt spid="12"/>
                                        </p:tgtEl>
                                      </p:cBhvr>
                                    </p:animEffect>
                                  </p:childTnLst>
                                </p:cTn>
                              </p:par>
                            </p:childTnLst>
                          </p:cTn>
                        </p:par>
                        <p:par>
                          <p:cTn id="28" fill="hold">
                            <p:stCondLst>
                              <p:cond delay="1000"/>
                            </p:stCondLst>
                            <p:childTnLst>
                              <p:par>
                                <p:cTn id="29" presetID="1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ppt_x</p:attrName>
                                        </p:attrNameLst>
                                      </p:cBhvr>
                                      <p:tavLst>
                                        <p:tav tm="0">
                                          <p:val>
                                            <p:strVal val="#ppt_x-#ppt_w*1.125000"/>
                                          </p:val>
                                        </p:tav>
                                        <p:tav tm="100000">
                                          <p:val>
                                            <p:strVal val="#ppt_x"/>
                                          </p:val>
                                        </p:tav>
                                      </p:tavLst>
                                    </p:anim>
                                    <p:animEffect transition="in" filter="wipe(right)">
                                      <p:cBhvr>
                                        <p:cTn id="32" dur="500"/>
                                        <p:tgtEl>
                                          <p:spTgt spid="13"/>
                                        </p:tgtEl>
                                      </p:cBhvr>
                                    </p:animEffect>
                                  </p:childTnLst>
                                </p:cTn>
                              </p:par>
                            </p:childTnLst>
                          </p:cTn>
                        </p:par>
                        <p:par>
                          <p:cTn id="33" fill="hold">
                            <p:stCondLst>
                              <p:cond delay="1500"/>
                            </p:stCondLst>
                            <p:childTnLst>
                              <p:par>
                                <p:cTn id="34" presetID="1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p:tgtEl>
                                          <p:spTgt spid="14"/>
                                        </p:tgtEl>
                                        <p:attrNameLst>
                                          <p:attrName>ppt_x</p:attrName>
                                        </p:attrNameLst>
                                      </p:cBhvr>
                                      <p:tavLst>
                                        <p:tav tm="0">
                                          <p:val>
                                            <p:strVal val="#ppt_x-#ppt_w*1.125000"/>
                                          </p:val>
                                        </p:tav>
                                        <p:tav tm="100000">
                                          <p:val>
                                            <p:strVal val="#ppt_x"/>
                                          </p:val>
                                        </p:tav>
                                      </p:tavLst>
                                    </p:anim>
                                    <p:animEffect transition="in" filter="wipe(right)">
                                      <p:cBhvr>
                                        <p:cTn id="37" dur="500"/>
                                        <p:tgtEl>
                                          <p:spTgt spid="14"/>
                                        </p:tgtEl>
                                      </p:cBhvr>
                                    </p:animEffect>
                                  </p:childTnLst>
                                </p:cTn>
                              </p:par>
                            </p:childTnLst>
                          </p:cTn>
                        </p:par>
                        <p:par>
                          <p:cTn id="38" fill="hold">
                            <p:stCondLst>
                              <p:cond delay="2000"/>
                            </p:stCondLst>
                            <p:childTnLst>
                              <p:par>
                                <p:cTn id="39" presetID="12" presetClass="entr" presetSubtype="8"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ppt_x</p:attrName>
                                        </p:attrNameLst>
                                      </p:cBhvr>
                                      <p:tavLst>
                                        <p:tav tm="0">
                                          <p:val>
                                            <p:strVal val="#ppt_x-#ppt_w*1.125000"/>
                                          </p:val>
                                        </p:tav>
                                        <p:tav tm="100000">
                                          <p:val>
                                            <p:strVal val="#ppt_x"/>
                                          </p:val>
                                        </p:tav>
                                      </p:tavLst>
                                    </p:anim>
                                    <p:animEffect transition="in" filter="wipe(righ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5190766" y="2523158"/>
            <a:ext cx="1003994" cy="1004185"/>
            <a:chOff x="6920031" y="3363156"/>
            <a:chExt cx="1338773" cy="1338773"/>
          </a:xfrm>
        </p:grpSpPr>
        <p:sp>
          <p:nvSpPr>
            <p:cNvPr id="8" name="Oval 7"/>
            <p:cNvSpPr/>
            <p:nvPr/>
          </p:nvSpPr>
          <p:spPr>
            <a:xfrm>
              <a:off x="6920031" y="3363156"/>
              <a:ext cx="1338773" cy="1338773"/>
            </a:xfrm>
            <a:prstGeom prst="ellipse">
              <a:avLst/>
            </a:prstGeom>
            <a:solidFill>
              <a:schemeClr val="accent1">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latin typeface="Franklin Gothic Medium" panose="020B0603020102020204" pitchFamily="34" charset="0"/>
                <a:ea typeface="微软雅黑" panose="020B0503020204020204" pitchFamily="34" charset="-122"/>
                <a:cs typeface="Arial" panose="020B0604020202020204" pitchFamily="34" charset="0"/>
              </a:endParaRPr>
            </a:p>
          </p:txBody>
        </p:sp>
        <p:grpSp>
          <p:nvGrpSpPr>
            <p:cNvPr id="3" name="Group 20"/>
            <p:cNvGrpSpPr/>
            <p:nvPr/>
          </p:nvGrpSpPr>
          <p:grpSpPr>
            <a:xfrm>
              <a:off x="7357245" y="3796320"/>
              <a:ext cx="464344" cy="465138"/>
              <a:chOff x="7287419" y="3505994"/>
              <a:chExt cx="464344" cy="465138"/>
            </a:xfrm>
            <a:solidFill>
              <a:schemeClr val="bg2"/>
            </a:solidFill>
          </p:grpSpPr>
          <p:sp>
            <p:nvSpPr>
              <p:cNvPr id="22" name="AutoShape 37"/>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799" dirty="0">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23" name="AutoShape 38"/>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799" dirty="0">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24" name="AutoShape 39"/>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799" dirty="0">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25" name="AutoShape 40"/>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799" dirty="0">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26" name="AutoShape 41"/>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799" dirty="0">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27" name="AutoShape 42"/>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799" dirty="0">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grpSp>
      </p:grpSp>
      <p:grpSp>
        <p:nvGrpSpPr>
          <p:cNvPr id="10" name="Group 11"/>
          <p:cNvGrpSpPr/>
          <p:nvPr/>
        </p:nvGrpSpPr>
        <p:grpSpPr>
          <a:xfrm>
            <a:off x="4572795" y="1925889"/>
            <a:ext cx="1003994" cy="1004185"/>
            <a:chOff x="6096000" y="2566881"/>
            <a:chExt cx="1338773" cy="1338773"/>
          </a:xfrm>
        </p:grpSpPr>
        <p:sp>
          <p:nvSpPr>
            <p:cNvPr id="7" name="Oval 6"/>
            <p:cNvSpPr/>
            <p:nvPr/>
          </p:nvSpPr>
          <p:spPr>
            <a:xfrm>
              <a:off x="6096000" y="2566881"/>
              <a:ext cx="1338773" cy="1338773"/>
            </a:xfrm>
            <a:prstGeom prst="ellipse">
              <a:avLst/>
            </a:prstGeom>
            <a:solidFill>
              <a:schemeClr val="accent4">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latin typeface="Franklin Gothic Medium" panose="020B0603020102020204" pitchFamily="34" charset="0"/>
                <a:ea typeface="微软雅黑" panose="020B0503020204020204" pitchFamily="34" charset="-122"/>
                <a:cs typeface="Arial" panose="020B0604020202020204" pitchFamily="34" charset="0"/>
              </a:endParaRPr>
            </a:p>
          </p:txBody>
        </p:sp>
        <p:grpSp>
          <p:nvGrpSpPr>
            <p:cNvPr id="11" name="Group 27"/>
            <p:cNvGrpSpPr/>
            <p:nvPr/>
          </p:nvGrpSpPr>
          <p:grpSpPr>
            <a:xfrm>
              <a:off x="6551978" y="3004095"/>
              <a:ext cx="434975" cy="464344"/>
              <a:chOff x="9159875" y="1647825"/>
              <a:chExt cx="434975" cy="464344"/>
            </a:xfrm>
            <a:solidFill>
              <a:schemeClr val="bg2"/>
            </a:solidFill>
          </p:grpSpPr>
          <p:sp>
            <p:nvSpPr>
              <p:cNvPr id="29" name="AutoShape 78"/>
              <p:cNvSpPr>
                <a:spLocks/>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30" name="AutoShape 79"/>
              <p:cNvSpPr>
                <a:spLocks/>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31" name="AutoShape 80"/>
              <p:cNvSpPr>
                <a:spLocks/>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grpSp>
      </p:grpSp>
      <p:grpSp>
        <p:nvGrpSpPr>
          <p:cNvPr id="12" name="Group 12"/>
          <p:cNvGrpSpPr/>
          <p:nvPr/>
        </p:nvGrpSpPr>
        <p:grpSpPr>
          <a:xfrm>
            <a:off x="3272519" y="1333100"/>
            <a:ext cx="1469949" cy="1470228"/>
            <a:chOff x="4362154" y="1776581"/>
            <a:chExt cx="1960098" cy="1960098"/>
          </a:xfrm>
        </p:grpSpPr>
        <p:sp>
          <p:nvSpPr>
            <p:cNvPr id="6" name="Oval 5"/>
            <p:cNvSpPr/>
            <p:nvPr/>
          </p:nvSpPr>
          <p:spPr>
            <a:xfrm>
              <a:off x="4362154" y="1776581"/>
              <a:ext cx="1960098" cy="1960098"/>
            </a:xfrm>
            <a:prstGeom prst="ellipse">
              <a:avLst/>
            </a:prstGeom>
            <a:solidFill>
              <a:schemeClr val="accent3">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44" name="Freeform 43"/>
            <p:cNvSpPr>
              <a:spLocks noEditPoints="1"/>
            </p:cNvSpPr>
            <p:nvPr/>
          </p:nvSpPr>
          <p:spPr bwMode="auto">
            <a:xfrm>
              <a:off x="4899621" y="2488223"/>
              <a:ext cx="904951" cy="528990"/>
            </a:xfrm>
            <a:custGeom>
              <a:avLst/>
              <a:gdLst>
                <a:gd name="T0" fmla="*/ 232 w 316"/>
                <a:gd name="T1" fmla="*/ 27 h 172"/>
                <a:gd name="T2" fmla="*/ 221 w 316"/>
                <a:gd name="T3" fmla="*/ 20 h 172"/>
                <a:gd name="T4" fmla="*/ 157 w 316"/>
                <a:gd name="T5" fmla="*/ 10 h 172"/>
                <a:gd name="T6" fmla="*/ 92 w 316"/>
                <a:gd name="T7" fmla="*/ 9 h 172"/>
                <a:gd name="T8" fmla="*/ 84 w 316"/>
                <a:gd name="T9" fmla="*/ 13 h 172"/>
                <a:gd name="T10" fmla="*/ 0 w 316"/>
                <a:gd name="T11" fmla="*/ 121 h 172"/>
                <a:gd name="T12" fmla="*/ 78 w 316"/>
                <a:gd name="T13" fmla="*/ 109 h 172"/>
                <a:gd name="T14" fmla="*/ 84 w 316"/>
                <a:gd name="T15" fmla="*/ 113 h 172"/>
                <a:gd name="T16" fmla="*/ 120 w 316"/>
                <a:gd name="T17" fmla="*/ 142 h 172"/>
                <a:gd name="T18" fmla="*/ 159 w 316"/>
                <a:gd name="T19" fmla="*/ 163 h 172"/>
                <a:gd name="T20" fmla="*/ 163 w 316"/>
                <a:gd name="T21" fmla="*/ 165 h 172"/>
                <a:gd name="T22" fmla="*/ 190 w 316"/>
                <a:gd name="T23" fmla="*/ 164 h 172"/>
                <a:gd name="T24" fmla="*/ 217 w 316"/>
                <a:gd name="T25" fmla="*/ 153 h 172"/>
                <a:gd name="T26" fmla="*/ 233 w 316"/>
                <a:gd name="T27" fmla="*/ 146 h 172"/>
                <a:gd name="T28" fmla="*/ 265 w 316"/>
                <a:gd name="T29" fmla="*/ 162 h 172"/>
                <a:gd name="T30" fmla="*/ 288 w 316"/>
                <a:gd name="T31" fmla="*/ 14 h 172"/>
                <a:gd name="T32" fmla="*/ 225 w 316"/>
                <a:gd name="T33" fmla="*/ 129 h 172"/>
                <a:gd name="T34" fmla="*/ 225 w 316"/>
                <a:gd name="T35" fmla="*/ 139 h 172"/>
                <a:gd name="T36" fmla="*/ 216 w 316"/>
                <a:gd name="T37" fmla="*/ 142 h 172"/>
                <a:gd name="T38" fmla="*/ 207 w 316"/>
                <a:gd name="T39" fmla="*/ 142 h 172"/>
                <a:gd name="T40" fmla="*/ 189 w 316"/>
                <a:gd name="T41" fmla="*/ 153 h 172"/>
                <a:gd name="T42" fmla="*/ 185 w 316"/>
                <a:gd name="T43" fmla="*/ 153 h 172"/>
                <a:gd name="T44" fmla="*/ 180 w 316"/>
                <a:gd name="T45" fmla="*/ 156 h 172"/>
                <a:gd name="T46" fmla="*/ 157 w 316"/>
                <a:gd name="T47" fmla="*/ 149 h 172"/>
                <a:gd name="T48" fmla="*/ 130 w 316"/>
                <a:gd name="T49" fmla="*/ 128 h 172"/>
                <a:gd name="T50" fmla="*/ 88 w 316"/>
                <a:gd name="T51" fmla="*/ 103 h 172"/>
                <a:gd name="T52" fmla="*/ 71 w 316"/>
                <a:gd name="T53" fmla="*/ 91 h 172"/>
                <a:gd name="T54" fmla="*/ 71 w 316"/>
                <a:gd name="T55" fmla="*/ 90 h 172"/>
                <a:gd name="T56" fmla="*/ 72 w 316"/>
                <a:gd name="T57" fmla="*/ 88 h 172"/>
                <a:gd name="T58" fmla="*/ 93 w 316"/>
                <a:gd name="T59" fmla="*/ 20 h 172"/>
                <a:gd name="T60" fmla="*/ 132 w 316"/>
                <a:gd name="T61" fmla="*/ 24 h 172"/>
                <a:gd name="T62" fmla="*/ 127 w 316"/>
                <a:gd name="T63" fmla="*/ 72 h 172"/>
                <a:gd name="T64" fmla="*/ 185 w 316"/>
                <a:gd name="T65" fmla="*/ 54 h 172"/>
                <a:gd name="T66" fmla="*/ 241 w 316"/>
                <a:gd name="T67" fmla="*/ 11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172">
                  <a:moveTo>
                    <a:pt x="288" y="14"/>
                  </a:moveTo>
                  <a:cubicBezTo>
                    <a:pt x="232" y="27"/>
                    <a:pt x="232" y="27"/>
                    <a:pt x="232" y="27"/>
                  </a:cubicBezTo>
                  <a:cubicBezTo>
                    <a:pt x="233" y="31"/>
                    <a:pt x="233" y="31"/>
                    <a:pt x="233" y="31"/>
                  </a:cubicBezTo>
                  <a:cubicBezTo>
                    <a:pt x="228" y="22"/>
                    <a:pt x="221" y="20"/>
                    <a:pt x="221" y="20"/>
                  </a:cubicBezTo>
                  <a:cubicBezTo>
                    <a:pt x="178" y="7"/>
                    <a:pt x="178" y="7"/>
                    <a:pt x="178" y="7"/>
                  </a:cubicBezTo>
                  <a:cubicBezTo>
                    <a:pt x="173" y="5"/>
                    <a:pt x="165" y="7"/>
                    <a:pt x="157" y="10"/>
                  </a:cubicBezTo>
                  <a:cubicBezTo>
                    <a:pt x="156" y="9"/>
                    <a:pt x="156" y="9"/>
                    <a:pt x="156" y="9"/>
                  </a:cubicBezTo>
                  <a:cubicBezTo>
                    <a:pt x="92" y="9"/>
                    <a:pt x="92" y="9"/>
                    <a:pt x="92" y="9"/>
                  </a:cubicBezTo>
                  <a:cubicBezTo>
                    <a:pt x="92" y="9"/>
                    <a:pt x="92" y="9"/>
                    <a:pt x="92" y="9"/>
                  </a:cubicBezTo>
                  <a:cubicBezTo>
                    <a:pt x="91" y="9"/>
                    <a:pt x="87" y="10"/>
                    <a:pt x="84" y="13"/>
                  </a:cubicBezTo>
                  <a:cubicBezTo>
                    <a:pt x="50" y="0"/>
                    <a:pt x="50" y="0"/>
                    <a:pt x="50" y="0"/>
                  </a:cubicBezTo>
                  <a:cubicBezTo>
                    <a:pt x="0" y="121"/>
                    <a:pt x="0" y="121"/>
                    <a:pt x="0" y="121"/>
                  </a:cubicBezTo>
                  <a:cubicBezTo>
                    <a:pt x="54" y="148"/>
                    <a:pt x="54" y="148"/>
                    <a:pt x="54" y="148"/>
                  </a:cubicBezTo>
                  <a:cubicBezTo>
                    <a:pt x="69" y="144"/>
                    <a:pt x="76" y="120"/>
                    <a:pt x="78" y="109"/>
                  </a:cubicBezTo>
                  <a:cubicBezTo>
                    <a:pt x="82" y="112"/>
                    <a:pt x="82" y="112"/>
                    <a:pt x="82" y="112"/>
                  </a:cubicBezTo>
                  <a:cubicBezTo>
                    <a:pt x="84" y="113"/>
                    <a:pt x="84" y="113"/>
                    <a:pt x="84" y="113"/>
                  </a:cubicBezTo>
                  <a:cubicBezTo>
                    <a:pt x="84" y="120"/>
                    <a:pt x="85" y="130"/>
                    <a:pt x="99" y="127"/>
                  </a:cubicBezTo>
                  <a:cubicBezTo>
                    <a:pt x="99" y="127"/>
                    <a:pt x="100" y="157"/>
                    <a:pt x="120" y="142"/>
                  </a:cubicBezTo>
                  <a:cubicBezTo>
                    <a:pt x="120" y="142"/>
                    <a:pt x="120" y="161"/>
                    <a:pt x="138" y="155"/>
                  </a:cubicBezTo>
                  <a:cubicBezTo>
                    <a:pt x="138" y="155"/>
                    <a:pt x="141" y="172"/>
                    <a:pt x="159" y="163"/>
                  </a:cubicBezTo>
                  <a:cubicBezTo>
                    <a:pt x="162" y="165"/>
                    <a:pt x="162" y="165"/>
                    <a:pt x="162" y="165"/>
                  </a:cubicBezTo>
                  <a:cubicBezTo>
                    <a:pt x="163" y="165"/>
                    <a:pt x="163" y="165"/>
                    <a:pt x="163" y="165"/>
                  </a:cubicBezTo>
                  <a:cubicBezTo>
                    <a:pt x="164" y="165"/>
                    <a:pt x="173" y="168"/>
                    <a:pt x="181" y="167"/>
                  </a:cubicBezTo>
                  <a:cubicBezTo>
                    <a:pt x="185" y="167"/>
                    <a:pt x="188" y="166"/>
                    <a:pt x="190" y="164"/>
                  </a:cubicBezTo>
                  <a:cubicBezTo>
                    <a:pt x="196" y="163"/>
                    <a:pt x="208" y="161"/>
                    <a:pt x="214" y="153"/>
                  </a:cubicBezTo>
                  <a:cubicBezTo>
                    <a:pt x="215" y="153"/>
                    <a:pt x="216" y="153"/>
                    <a:pt x="217" y="153"/>
                  </a:cubicBezTo>
                  <a:cubicBezTo>
                    <a:pt x="217" y="153"/>
                    <a:pt x="217" y="153"/>
                    <a:pt x="217" y="153"/>
                  </a:cubicBezTo>
                  <a:cubicBezTo>
                    <a:pt x="224" y="153"/>
                    <a:pt x="230" y="150"/>
                    <a:pt x="233" y="146"/>
                  </a:cubicBezTo>
                  <a:cubicBezTo>
                    <a:pt x="235" y="143"/>
                    <a:pt x="236" y="140"/>
                    <a:pt x="236" y="136"/>
                  </a:cubicBezTo>
                  <a:cubicBezTo>
                    <a:pt x="236" y="136"/>
                    <a:pt x="248" y="160"/>
                    <a:pt x="265" y="162"/>
                  </a:cubicBezTo>
                  <a:cubicBezTo>
                    <a:pt x="316" y="137"/>
                    <a:pt x="316" y="137"/>
                    <a:pt x="316" y="137"/>
                  </a:cubicBezTo>
                  <a:lnTo>
                    <a:pt x="288" y="14"/>
                  </a:lnTo>
                  <a:close/>
                  <a:moveTo>
                    <a:pt x="230" y="127"/>
                  </a:moveTo>
                  <a:cubicBezTo>
                    <a:pt x="225" y="129"/>
                    <a:pt x="225" y="129"/>
                    <a:pt x="225" y="129"/>
                  </a:cubicBezTo>
                  <a:cubicBezTo>
                    <a:pt x="226" y="133"/>
                    <a:pt x="226" y="133"/>
                    <a:pt x="226" y="133"/>
                  </a:cubicBezTo>
                  <a:cubicBezTo>
                    <a:pt x="226" y="137"/>
                    <a:pt x="225" y="139"/>
                    <a:pt x="225" y="139"/>
                  </a:cubicBezTo>
                  <a:cubicBezTo>
                    <a:pt x="223" y="141"/>
                    <a:pt x="220" y="142"/>
                    <a:pt x="216" y="142"/>
                  </a:cubicBezTo>
                  <a:cubicBezTo>
                    <a:pt x="216" y="142"/>
                    <a:pt x="216" y="142"/>
                    <a:pt x="216" y="142"/>
                  </a:cubicBezTo>
                  <a:cubicBezTo>
                    <a:pt x="214" y="143"/>
                    <a:pt x="212" y="142"/>
                    <a:pt x="211" y="142"/>
                  </a:cubicBezTo>
                  <a:cubicBezTo>
                    <a:pt x="207" y="142"/>
                    <a:pt x="207" y="142"/>
                    <a:pt x="207" y="142"/>
                  </a:cubicBezTo>
                  <a:cubicBezTo>
                    <a:pt x="206" y="146"/>
                    <a:pt x="206" y="146"/>
                    <a:pt x="206" y="146"/>
                  </a:cubicBezTo>
                  <a:cubicBezTo>
                    <a:pt x="204" y="150"/>
                    <a:pt x="196" y="153"/>
                    <a:pt x="189" y="153"/>
                  </a:cubicBezTo>
                  <a:cubicBezTo>
                    <a:pt x="188" y="153"/>
                    <a:pt x="188" y="153"/>
                    <a:pt x="188" y="153"/>
                  </a:cubicBezTo>
                  <a:cubicBezTo>
                    <a:pt x="185" y="153"/>
                    <a:pt x="185" y="153"/>
                    <a:pt x="185" y="153"/>
                  </a:cubicBezTo>
                  <a:cubicBezTo>
                    <a:pt x="184" y="155"/>
                    <a:pt x="184" y="155"/>
                    <a:pt x="184" y="155"/>
                  </a:cubicBezTo>
                  <a:cubicBezTo>
                    <a:pt x="183" y="156"/>
                    <a:pt x="182" y="156"/>
                    <a:pt x="180" y="156"/>
                  </a:cubicBezTo>
                  <a:cubicBezTo>
                    <a:pt x="175" y="157"/>
                    <a:pt x="169" y="155"/>
                    <a:pt x="167" y="155"/>
                  </a:cubicBezTo>
                  <a:cubicBezTo>
                    <a:pt x="157" y="149"/>
                    <a:pt x="157" y="149"/>
                    <a:pt x="157" y="149"/>
                  </a:cubicBezTo>
                  <a:cubicBezTo>
                    <a:pt x="156" y="144"/>
                    <a:pt x="154" y="140"/>
                    <a:pt x="149" y="140"/>
                  </a:cubicBezTo>
                  <a:cubicBezTo>
                    <a:pt x="149" y="140"/>
                    <a:pt x="147" y="116"/>
                    <a:pt x="130" y="128"/>
                  </a:cubicBezTo>
                  <a:cubicBezTo>
                    <a:pt x="130" y="128"/>
                    <a:pt x="125" y="108"/>
                    <a:pt x="109" y="117"/>
                  </a:cubicBezTo>
                  <a:cubicBezTo>
                    <a:pt x="88" y="103"/>
                    <a:pt x="88" y="103"/>
                    <a:pt x="88" y="103"/>
                  </a:cubicBezTo>
                  <a:cubicBezTo>
                    <a:pt x="72" y="91"/>
                    <a:pt x="72" y="91"/>
                    <a:pt x="72" y="91"/>
                  </a:cubicBezTo>
                  <a:cubicBezTo>
                    <a:pt x="71" y="91"/>
                    <a:pt x="71" y="91"/>
                    <a:pt x="71" y="91"/>
                  </a:cubicBezTo>
                  <a:cubicBezTo>
                    <a:pt x="71" y="91"/>
                    <a:pt x="71" y="91"/>
                    <a:pt x="71" y="91"/>
                  </a:cubicBezTo>
                  <a:cubicBezTo>
                    <a:pt x="71" y="90"/>
                    <a:pt x="71" y="90"/>
                    <a:pt x="71" y="90"/>
                  </a:cubicBezTo>
                  <a:cubicBezTo>
                    <a:pt x="72" y="89"/>
                    <a:pt x="72" y="89"/>
                    <a:pt x="72" y="89"/>
                  </a:cubicBezTo>
                  <a:cubicBezTo>
                    <a:pt x="72" y="88"/>
                    <a:pt x="72" y="88"/>
                    <a:pt x="72" y="88"/>
                  </a:cubicBezTo>
                  <a:cubicBezTo>
                    <a:pt x="72" y="87"/>
                    <a:pt x="90" y="26"/>
                    <a:pt x="91" y="21"/>
                  </a:cubicBezTo>
                  <a:cubicBezTo>
                    <a:pt x="91" y="21"/>
                    <a:pt x="93" y="20"/>
                    <a:pt x="93" y="20"/>
                  </a:cubicBezTo>
                  <a:cubicBezTo>
                    <a:pt x="138" y="20"/>
                    <a:pt x="138" y="20"/>
                    <a:pt x="138" y="20"/>
                  </a:cubicBezTo>
                  <a:cubicBezTo>
                    <a:pt x="134" y="22"/>
                    <a:pt x="132" y="24"/>
                    <a:pt x="132" y="24"/>
                  </a:cubicBezTo>
                  <a:cubicBezTo>
                    <a:pt x="125" y="30"/>
                    <a:pt x="122" y="60"/>
                    <a:pt x="122" y="60"/>
                  </a:cubicBezTo>
                  <a:cubicBezTo>
                    <a:pt x="119" y="67"/>
                    <a:pt x="127" y="72"/>
                    <a:pt x="127" y="72"/>
                  </a:cubicBezTo>
                  <a:cubicBezTo>
                    <a:pt x="140" y="81"/>
                    <a:pt x="154" y="47"/>
                    <a:pt x="154" y="47"/>
                  </a:cubicBezTo>
                  <a:cubicBezTo>
                    <a:pt x="161" y="41"/>
                    <a:pt x="172" y="45"/>
                    <a:pt x="185" y="54"/>
                  </a:cubicBezTo>
                  <a:cubicBezTo>
                    <a:pt x="206" y="76"/>
                    <a:pt x="232" y="102"/>
                    <a:pt x="239" y="111"/>
                  </a:cubicBezTo>
                  <a:cubicBezTo>
                    <a:pt x="241" y="114"/>
                    <a:pt x="242" y="117"/>
                    <a:pt x="241" y="119"/>
                  </a:cubicBezTo>
                  <a:cubicBezTo>
                    <a:pt x="240" y="123"/>
                    <a:pt x="233" y="126"/>
                    <a:pt x="230" y="127"/>
                  </a:cubicBezTo>
                  <a:close/>
                </a:path>
              </a:pathLst>
            </a:custGeom>
            <a:solidFill>
              <a:schemeClr val="bg1"/>
            </a:solidFill>
            <a:ln>
              <a:noFill/>
            </a:ln>
          </p:spPr>
          <p:txBody>
            <a:bodyPr vert="horz" wrap="square" lIns="96416" tIns="48207" rIns="96416" bIns="48207" numCol="1" anchor="t" anchorCtr="0" compatLnSpc="1">
              <a:prstTxWarp prst="textNoShape">
                <a:avLst/>
              </a:prstTxWarp>
            </a:bodyPr>
            <a:lstStyle/>
            <a:p>
              <a:endParaRPr lang="en-GB" sz="1799">
                <a:latin typeface="Franklin Gothic Medium" panose="020B0603020102020204" pitchFamily="34" charset="0"/>
                <a:ea typeface="微软雅黑" panose="020B0503020204020204" pitchFamily="34" charset="-122"/>
                <a:cs typeface="Arial" panose="020B0604020202020204" pitchFamily="34" charset="0"/>
              </a:endParaRPr>
            </a:p>
          </p:txBody>
        </p:sp>
      </p:grpSp>
      <p:grpSp>
        <p:nvGrpSpPr>
          <p:cNvPr id="13" name="Group 9"/>
          <p:cNvGrpSpPr/>
          <p:nvPr/>
        </p:nvGrpSpPr>
        <p:grpSpPr>
          <a:xfrm>
            <a:off x="4572796" y="3301150"/>
            <a:ext cx="1336317" cy="1336571"/>
            <a:chOff x="6096000" y="4400370"/>
            <a:chExt cx="1781907" cy="1781907"/>
          </a:xfrm>
        </p:grpSpPr>
        <p:sp>
          <p:nvSpPr>
            <p:cNvPr id="9" name="Oval 8"/>
            <p:cNvSpPr/>
            <p:nvPr/>
          </p:nvSpPr>
          <p:spPr>
            <a:xfrm>
              <a:off x="6096000" y="4400370"/>
              <a:ext cx="1781907" cy="1781907"/>
            </a:xfrm>
            <a:prstGeom prst="ellipse">
              <a:avLst/>
            </a:prstGeom>
            <a:solidFill>
              <a:schemeClr val="accent2">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latin typeface="Franklin Gothic Medium" panose="020B0603020102020204" pitchFamily="34" charset="0"/>
                <a:ea typeface="微软雅黑" panose="020B0503020204020204" pitchFamily="34" charset="-122"/>
                <a:cs typeface="Arial" panose="020B0604020202020204" pitchFamily="34" charset="0"/>
              </a:endParaRPr>
            </a:p>
          </p:txBody>
        </p:sp>
        <p:grpSp>
          <p:nvGrpSpPr>
            <p:cNvPr id="14" name="Group 44"/>
            <p:cNvGrpSpPr/>
            <p:nvPr/>
          </p:nvGrpSpPr>
          <p:grpSpPr>
            <a:xfrm>
              <a:off x="6612822" y="4917650"/>
              <a:ext cx="632375" cy="747345"/>
              <a:chOff x="1325323" y="3586519"/>
              <a:chExt cx="632375" cy="747345"/>
            </a:xfrm>
            <a:solidFill>
              <a:schemeClr val="bg2"/>
            </a:solidFill>
          </p:grpSpPr>
          <p:sp>
            <p:nvSpPr>
              <p:cNvPr id="46" name="Freeform 45"/>
              <p:cNvSpPr>
                <a:spLocks noEditPoints="1"/>
              </p:cNvSpPr>
              <p:nvPr/>
            </p:nvSpPr>
            <p:spPr bwMode="auto">
              <a:xfrm>
                <a:off x="1325323" y="3586519"/>
                <a:ext cx="632375" cy="747345"/>
              </a:xfrm>
              <a:custGeom>
                <a:avLst/>
                <a:gdLst>
                  <a:gd name="T0" fmla="*/ 215 w 221"/>
                  <a:gd name="T1" fmla="*/ 212 h 243"/>
                  <a:gd name="T2" fmla="*/ 174 w 221"/>
                  <a:gd name="T3" fmla="*/ 157 h 243"/>
                  <a:gd name="T4" fmla="*/ 179 w 221"/>
                  <a:gd name="T5" fmla="*/ 37 h 243"/>
                  <a:gd name="T6" fmla="*/ 105 w 221"/>
                  <a:gd name="T7" fmla="*/ 0 h 243"/>
                  <a:gd name="T8" fmla="*/ 49 w 221"/>
                  <a:gd name="T9" fmla="*/ 19 h 243"/>
                  <a:gd name="T10" fmla="*/ 31 w 221"/>
                  <a:gd name="T11" fmla="*/ 151 h 243"/>
                  <a:gd name="T12" fmla="*/ 105 w 221"/>
                  <a:gd name="T13" fmla="*/ 188 h 243"/>
                  <a:gd name="T14" fmla="*/ 143 w 221"/>
                  <a:gd name="T15" fmla="*/ 180 h 243"/>
                  <a:gd name="T16" fmla="*/ 185 w 221"/>
                  <a:gd name="T17" fmla="*/ 235 h 243"/>
                  <a:gd name="T18" fmla="*/ 200 w 221"/>
                  <a:gd name="T19" fmla="*/ 243 h 243"/>
                  <a:gd name="T20" fmla="*/ 200 w 221"/>
                  <a:gd name="T21" fmla="*/ 243 h 243"/>
                  <a:gd name="T22" fmla="*/ 211 w 221"/>
                  <a:gd name="T23" fmla="*/ 239 h 243"/>
                  <a:gd name="T24" fmla="*/ 215 w 221"/>
                  <a:gd name="T25" fmla="*/ 212 h 243"/>
                  <a:gd name="T26" fmla="*/ 144 w 221"/>
                  <a:gd name="T27" fmla="*/ 146 h 243"/>
                  <a:gd name="T28" fmla="*/ 105 w 221"/>
                  <a:gd name="T29" fmla="*/ 159 h 243"/>
                  <a:gd name="T30" fmla="*/ 54 w 221"/>
                  <a:gd name="T31" fmla="*/ 133 h 243"/>
                  <a:gd name="T32" fmla="*/ 66 w 221"/>
                  <a:gd name="T33" fmla="*/ 42 h 243"/>
                  <a:gd name="T34" fmla="*/ 105 w 221"/>
                  <a:gd name="T35" fmla="*/ 29 h 243"/>
                  <a:gd name="T36" fmla="*/ 156 w 221"/>
                  <a:gd name="T37" fmla="*/ 54 h 243"/>
                  <a:gd name="T38" fmla="*/ 144 w 221"/>
                  <a:gd name="T39" fmla="*/ 1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 h="243">
                    <a:moveTo>
                      <a:pt x="215" y="212"/>
                    </a:moveTo>
                    <a:cubicBezTo>
                      <a:pt x="174" y="157"/>
                      <a:pt x="174" y="157"/>
                      <a:pt x="174" y="157"/>
                    </a:cubicBezTo>
                    <a:cubicBezTo>
                      <a:pt x="204" y="124"/>
                      <a:pt x="206" y="73"/>
                      <a:pt x="179" y="37"/>
                    </a:cubicBezTo>
                    <a:cubicBezTo>
                      <a:pt x="161" y="13"/>
                      <a:pt x="134" y="0"/>
                      <a:pt x="105" y="0"/>
                    </a:cubicBezTo>
                    <a:cubicBezTo>
                      <a:pt x="85" y="0"/>
                      <a:pt x="65" y="7"/>
                      <a:pt x="49" y="19"/>
                    </a:cubicBezTo>
                    <a:cubicBezTo>
                      <a:pt x="8" y="51"/>
                      <a:pt x="0" y="110"/>
                      <a:pt x="31" y="151"/>
                    </a:cubicBezTo>
                    <a:cubicBezTo>
                      <a:pt x="49" y="174"/>
                      <a:pt x="76" y="188"/>
                      <a:pt x="105" y="188"/>
                    </a:cubicBezTo>
                    <a:cubicBezTo>
                      <a:pt x="118" y="188"/>
                      <a:pt x="131" y="185"/>
                      <a:pt x="143" y="180"/>
                    </a:cubicBezTo>
                    <a:cubicBezTo>
                      <a:pt x="185" y="235"/>
                      <a:pt x="185" y="235"/>
                      <a:pt x="185" y="235"/>
                    </a:cubicBezTo>
                    <a:cubicBezTo>
                      <a:pt x="189" y="240"/>
                      <a:pt x="194" y="243"/>
                      <a:pt x="200" y="243"/>
                    </a:cubicBezTo>
                    <a:cubicBezTo>
                      <a:pt x="200" y="243"/>
                      <a:pt x="200" y="243"/>
                      <a:pt x="200" y="243"/>
                    </a:cubicBezTo>
                    <a:cubicBezTo>
                      <a:pt x="204" y="243"/>
                      <a:pt x="208" y="241"/>
                      <a:pt x="211" y="239"/>
                    </a:cubicBezTo>
                    <a:cubicBezTo>
                      <a:pt x="220" y="232"/>
                      <a:pt x="221" y="220"/>
                      <a:pt x="215" y="212"/>
                    </a:cubicBezTo>
                    <a:close/>
                    <a:moveTo>
                      <a:pt x="144" y="146"/>
                    </a:moveTo>
                    <a:cubicBezTo>
                      <a:pt x="133" y="154"/>
                      <a:pt x="119" y="159"/>
                      <a:pt x="105" y="159"/>
                    </a:cubicBezTo>
                    <a:cubicBezTo>
                      <a:pt x="85" y="159"/>
                      <a:pt x="66" y="150"/>
                      <a:pt x="54" y="133"/>
                    </a:cubicBezTo>
                    <a:cubicBezTo>
                      <a:pt x="33" y="105"/>
                      <a:pt x="38" y="64"/>
                      <a:pt x="66" y="42"/>
                    </a:cubicBezTo>
                    <a:cubicBezTo>
                      <a:pt x="78" y="33"/>
                      <a:pt x="91" y="29"/>
                      <a:pt x="105" y="29"/>
                    </a:cubicBezTo>
                    <a:cubicBezTo>
                      <a:pt x="125" y="29"/>
                      <a:pt x="144" y="38"/>
                      <a:pt x="156" y="54"/>
                    </a:cubicBezTo>
                    <a:cubicBezTo>
                      <a:pt x="178" y="83"/>
                      <a:pt x="172" y="124"/>
                      <a:pt x="144" y="14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16" tIns="48207" rIns="96416" bIns="48207" numCol="1" anchor="t" anchorCtr="0" compatLnSpc="1">
                <a:prstTxWarp prst="textNoShape">
                  <a:avLst/>
                </a:prstTxWarp>
              </a:bodyPr>
              <a:lstStyle/>
              <a:p>
                <a:endParaRPr lang="en-GB" sz="1799">
                  <a:latin typeface="Franklin Gothic Medium" panose="020B0603020102020204" pitchFamily="34" charset="0"/>
                  <a:ea typeface="微软雅黑" panose="020B0503020204020204" pitchFamily="34" charset="-122"/>
                  <a:cs typeface="Arial" panose="020B0604020202020204" pitchFamily="34" charset="0"/>
                </a:endParaRPr>
              </a:p>
            </p:txBody>
          </p:sp>
          <p:sp>
            <p:nvSpPr>
              <p:cNvPr id="47" name="Freeform 46"/>
              <p:cNvSpPr>
                <a:spLocks/>
              </p:cNvSpPr>
              <p:nvPr/>
            </p:nvSpPr>
            <p:spPr bwMode="auto">
              <a:xfrm>
                <a:off x="1503405" y="3752885"/>
                <a:ext cx="248347" cy="223554"/>
              </a:xfrm>
              <a:custGeom>
                <a:avLst/>
                <a:gdLst>
                  <a:gd name="T0" fmla="*/ 86 w 87"/>
                  <a:gd name="T1" fmla="*/ 33 h 73"/>
                  <a:gd name="T2" fmla="*/ 45 w 87"/>
                  <a:gd name="T3" fmla="*/ 1 h 73"/>
                  <a:gd name="T4" fmla="*/ 40 w 87"/>
                  <a:gd name="T5" fmla="*/ 1 h 73"/>
                  <a:gd name="T6" fmla="*/ 24 w 87"/>
                  <a:gd name="T7" fmla="*/ 14 h 73"/>
                  <a:gd name="T8" fmla="*/ 24 w 87"/>
                  <a:gd name="T9" fmla="*/ 1 h 73"/>
                  <a:gd name="T10" fmla="*/ 15 w 87"/>
                  <a:gd name="T11" fmla="*/ 1 h 73"/>
                  <a:gd name="T12" fmla="*/ 15 w 87"/>
                  <a:gd name="T13" fmla="*/ 22 h 73"/>
                  <a:gd name="T14" fmla="*/ 8 w 87"/>
                  <a:gd name="T15" fmla="*/ 27 h 73"/>
                  <a:gd name="T16" fmla="*/ 1 w 87"/>
                  <a:gd name="T17" fmla="*/ 33 h 73"/>
                  <a:gd name="T18" fmla="*/ 1 w 87"/>
                  <a:gd name="T19" fmla="*/ 35 h 73"/>
                  <a:gd name="T20" fmla="*/ 8 w 87"/>
                  <a:gd name="T21" fmla="*/ 35 h 73"/>
                  <a:gd name="T22" fmla="*/ 8 w 87"/>
                  <a:gd name="T23" fmla="*/ 73 h 73"/>
                  <a:gd name="T24" fmla="*/ 32 w 87"/>
                  <a:gd name="T25" fmla="*/ 73 h 73"/>
                  <a:gd name="T26" fmla="*/ 32 w 87"/>
                  <a:gd name="T27" fmla="*/ 72 h 73"/>
                  <a:gd name="T28" fmla="*/ 32 w 87"/>
                  <a:gd name="T29" fmla="*/ 55 h 73"/>
                  <a:gd name="T30" fmla="*/ 41 w 87"/>
                  <a:gd name="T31" fmla="*/ 42 h 73"/>
                  <a:gd name="T32" fmla="*/ 52 w 87"/>
                  <a:gd name="T33" fmla="*/ 54 h 73"/>
                  <a:gd name="T34" fmla="*/ 52 w 87"/>
                  <a:gd name="T35" fmla="*/ 73 h 73"/>
                  <a:gd name="T36" fmla="*/ 77 w 87"/>
                  <a:gd name="T37" fmla="*/ 73 h 73"/>
                  <a:gd name="T38" fmla="*/ 77 w 87"/>
                  <a:gd name="T39" fmla="*/ 35 h 73"/>
                  <a:gd name="T40" fmla="*/ 85 w 87"/>
                  <a:gd name="T41" fmla="*/ 35 h 73"/>
                  <a:gd name="T42" fmla="*/ 86 w 87"/>
                  <a:gd name="T43"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73">
                    <a:moveTo>
                      <a:pt x="86" y="33"/>
                    </a:moveTo>
                    <a:cubicBezTo>
                      <a:pt x="45" y="1"/>
                      <a:pt x="45" y="1"/>
                      <a:pt x="45" y="1"/>
                    </a:cubicBezTo>
                    <a:cubicBezTo>
                      <a:pt x="44" y="0"/>
                      <a:pt x="41" y="0"/>
                      <a:pt x="40" y="1"/>
                    </a:cubicBezTo>
                    <a:cubicBezTo>
                      <a:pt x="24" y="14"/>
                      <a:pt x="24" y="14"/>
                      <a:pt x="24" y="14"/>
                    </a:cubicBezTo>
                    <a:cubicBezTo>
                      <a:pt x="24" y="1"/>
                      <a:pt x="24" y="1"/>
                      <a:pt x="24" y="1"/>
                    </a:cubicBezTo>
                    <a:cubicBezTo>
                      <a:pt x="15" y="1"/>
                      <a:pt x="15" y="1"/>
                      <a:pt x="15" y="1"/>
                    </a:cubicBezTo>
                    <a:cubicBezTo>
                      <a:pt x="15" y="22"/>
                      <a:pt x="15" y="22"/>
                      <a:pt x="15" y="22"/>
                    </a:cubicBezTo>
                    <a:cubicBezTo>
                      <a:pt x="8" y="27"/>
                      <a:pt x="8" y="27"/>
                      <a:pt x="8" y="27"/>
                    </a:cubicBezTo>
                    <a:cubicBezTo>
                      <a:pt x="1" y="33"/>
                      <a:pt x="1" y="33"/>
                      <a:pt x="1" y="33"/>
                    </a:cubicBezTo>
                    <a:cubicBezTo>
                      <a:pt x="0" y="34"/>
                      <a:pt x="0" y="35"/>
                      <a:pt x="1" y="35"/>
                    </a:cubicBezTo>
                    <a:cubicBezTo>
                      <a:pt x="8" y="35"/>
                      <a:pt x="8" y="35"/>
                      <a:pt x="8" y="35"/>
                    </a:cubicBezTo>
                    <a:cubicBezTo>
                      <a:pt x="8" y="73"/>
                      <a:pt x="8" y="73"/>
                      <a:pt x="8" y="73"/>
                    </a:cubicBezTo>
                    <a:cubicBezTo>
                      <a:pt x="32" y="73"/>
                      <a:pt x="32" y="73"/>
                      <a:pt x="32" y="73"/>
                    </a:cubicBezTo>
                    <a:cubicBezTo>
                      <a:pt x="32" y="72"/>
                      <a:pt x="32" y="72"/>
                      <a:pt x="32" y="72"/>
                    </a:cubicBezTo>
                    <a:cubicBezTo>
                      <a:pt x="32" y="55"/>
                      <a:pt x="32" y="55"/>
                      <a:pt x="32" y="55"/>
                    </a:cubicBezTo>
                    <a:cubicBezTo>
                      <a:pt x="32" y="55"/>
                      <a:pt x="32" y="42"/>
                      <a:pt x="41" y="42"/>
                    </a:cubicBezTo>
                    <a:cubicBezTo>
                      <a:pt x="51" y="42"/>
                      <a:pt x="52" y="54"/>
                      <a:pt x="52" y="54"/>
                    </a:cubicBezTo>
                    <a:cubicBezTo>
                      <a:pt x="52" y="73"/>
                      <a:pt x="52" y="73"/>
                      <a:pt x="52" y="73"/>
                    </a:cubicBezTo>
                    <a:cubicBezTo>
                      <a:pt x="77" y="73"/>
                      <a:pt x="77" y="73"/>
                      <a:pt x="77" y="73"/>
                    </a:cubicBezTo>
                    <a:cubicBezTo>
                      <a:pt x="77" y="35"/>
                      <a:pt x="77" y="35"/>
                      <a:pt x="77" y="35"/>
                    </a:cubicBezTo>
                    <a:cubicBezTo>
                      <a:pt x="85" y="35"/>
                      <a:pt x="85" y="35"/>
                      <a:pt x="85" y="35"/>
                    </a:cubicBezTo>
                    <a:cubicBezTo>
                      <a:pt x="87" y="35"/>
                      <a:pt x="87" y="34"/>
                      <a:pt x="86"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16" tIns="48207" rIns="96416" bIns="48207" numCol="1" anchor="t" anchorCtr="0" compatLnSpc="1">
                <a:prstTxWarp prst="textNoShape">
                  <a:avLst/>
                </a:prstTxWarp>
              </a:bodyPr>
              <a:lstStyle/>
              <a:p>
                <a:endParaRPr lang="en-GB" sz="1799">
                  <a:latin typeface="Franklin Gothic Medium" panose="020B0603020102020204" pitchFamily="34" charset="0"/>
                  <a:ea typeface="微软雅黑" panose="020B0503020204020204" pitchFamily="34" charset="-122"/>
                  <a:cs typeface="Arial" panose="020B0604020202020204" pitchFamily="34" charset="0"/>
                </a:endParaRPr>
              </a:p>
            </p:txBody>
          </p:sp>
        </p:grpSp>
      </p:grpSp>
      <p:grpSp>
        <p:nvGrpSpPr>
          <p:cNvPr id="15" name="Group 13"/>
          <p:cNvGrpSpPr/>
          <p:nvPr/>
        </p:nvGrpSpPr>
        <p:grpSpPr>
          <a:xfrm>
            <a:off x="2950831" y="2504047"/>
            <a:ext cx="1003994" cy="1004185"/>
            <a:chOff x="3933196" y="3337676"/>
            <a:chExt cx="1338773" cy="1338773"/>
          </a:xfrm>
        </p:grpSpPr>
        <p:sp>
          <p:nvSpPr>
            <p:cNvPr id="5" name="Oval 4"/>
            <p:cNvSpPr/>
            <p:nvPr/>
          </p:nvSpPr>
          <p:spPr>
            <a:xfrm>
              <a:off x="3933196" y="3337676"/>
              <a:ext cx="1338773" cy="1338773"/>
            </a:xfrm>
            <a:prstGeom prst="ellipse">
              <a:avLst/>
            </a:prstGeom>
            <a:solidFill>
              <a:schemeClr val="accent2">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latin typeface="Franklin Gothic Medium" panose="020B0603020102020204" pitchFamily="34" charset="0"/>
                <a:ea typeface="微软雅黑" panose="020B0503020204020204" pitchFamily="34" charset="-122"/>
                <a:cs typeface="Arial" panose="020B0604020202020204" pitchFamily="34" charset="0"/>
              </a:endParaRPr>
            </a:p>
          </p:txBody>
        </p:sp>
        <p:grpSp>
          <p:nvGrpSpPr>
            <p:cNvPr id="16" name="Group 31"/>
            <p:cNvGrpSpPr/>
            <p:nvPr/>
          </p:nvGrpSpPr>
          <p:grpSpPr>
            <a:xfrm>
              <a:off x="4370013" y="3811402"/>
              <a:ext cx="465138" cy="391319"/>
              <a:chOff x="5368132" y="2625725"/>
              <a:chExt cx="465138" cy="391319"/>
            </a:xfrm>
            <a:solidFill>
              <a:schemeClr val="bg2"/>
            </a:solidFill>
          </p:grpSpPr>
          <p:sp>
            <p:nvSpPr>
              <p:cNvPr id="33"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34"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35"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grpSp>
      </p:grpSp>
      <p:grpSp>
        <p:nvGrpSpPr>
          <p:cNvPr id="17" name="Group 14"/>
          <p:cNvGrpSpPr/>
          <p:nvPr/>
        </p:nvGrpSpPr>
        <p:grpSpPr>
          <a:xfrm>
            <a:off x="3200508" y="3422623"/>
            <a:ext cx="754316" cy="754459"/>
            <a:chOff x="4266129" y="4562318"/>
            <a:chExt cx="1005840" cy="1005840"/>
          </a:xfrm>
        </p:grpSpPr>
        <p:sp>
          <p:nvSpPr>
            <p:cNvPr id="4" name="Oval 3"/>
            <p:cNvSpPr/>
            <p:nvPr/>
          </p:nvSpPr>
          <p:spPr>
            <a:xfrm>
              <a:off x="4266129" y="4562318"/>
              <a:ext cx="1005840" cy="1005840"/>
            </a:xfrm>
            <a:prstGeom prst="ellipse">
              <a:avLst/>
            </a:prstGeom>
            <a:solidFill>
              <a:schemeClr val="accent1">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latin typeface="Franklin Gothic Medium" panose="020B0603020102020204" pitchFamily="34" charset="0"/>
                <a:ea typeface="微软雅黑" panose="020B0503020204020204" pitchFamily="34" charset="-122"/>
                <a:cs typeface="Arial" panose="020B0604020202020204" pitchFamily="34" charset="0"/>
              </a:endParaRPr>
            </a:p>
          </p:txBody>
        </p:sp>
        <p:grpSp>
          <p:nvGrpSpPr>
            <p:cNvPr id="18" name="Group 35"/>
            <p:cNvGrpSpPr/>
            <p:nvPr/>
          </p:nvGrpSpPr>
          <p:grpSpPr>
            <a:xfrm>
              <a:off x="4536877" y="4882511"/>
              <a:ext cx="464344" cy="362744"/>
              <a:chOff x="2581275" y="1710532"/>
              <a:chExt cx="464344" cy="362744"/>
            </a:xfrm>
            <a:solidFill>
              <a:schemeClr val="bg2"/>
            </a:solidFill>
          </p:grpSpPr>
          <p:sp>
            <p:nvSpPr>
              <p:cNvPr id="37"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38"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39"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40"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41"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42"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sp>
            <p:nvSpPr>
              <p:cNvPr id="43"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86" tIns="20086" rIns="20086" bIns="20086" anchor="ctr"/>
              <a:lstStyle/>
              <a:p>
                <a:pPr algn="ctr" defTabSz="171441" hangingPunct="0"/>
                <a:endParaRPr lang="en-US" sz="1100" dirty="0">
                  <a:solidFill>
                    <a:srgbClr val="FFFFFF"/>
                  </a:solidFill>
                  <a:effectLst>
                    <a:outerShdw blurRad="38100" dist="38100" dir="2700000" algn="tl">
                      <a:srgbClr val="000000"/>
                    </a:outerShdw>
                  </a:effectLst>
                  <a:latin typeface="Franklin Gothic Medium" panose="020B0603020102020204" pitchFamily="34" charset="0"/>
                  <a:ea typeface="微软雅黑" panose="020B0503020204020204" pitchFamily="34" charset="-122"/>
                  <a:cs typeface="Arial" panose="020B0604020202020204" pitchFamily="34" charset="0"/>
                  <a:sym typeface="Gill Sans" charset="0"/>
                </a:endParaRPr>
              </a:p>
            </p:txBody>
          </p:sp>
        </p:grpSp>
      </p:grpSp>
      <p:sp>
        <p:nvSpPr>
          <p:cNvPr id="67" name="TextBox 41"/>
          <p:cNvSpPr txBox="1"/>
          <p:nvPr/>
        </p:nvSpPr>
        <p:spPr>
          <a:xfrm>
            <a:off x="986256" y="3957604"/>
            <a:ext cx="1885791" cy="430797"/>
          </a:xfrm>
          <a:prstGeom prst="rect">
            <a:avLst/>
          </a:prstGeom>
          <a:noFill/>
        </p:spPr>
        <p:txBody>
          <a:bodyPr wrap="square" lIns="60918" tIns="30460" rIns="60918" bIns="30460" rtlCol="0">
            <a:spAutoFit/>
          </a:bodyPr>
          <a:lstStyle/>
          <a:p>
            <a:pPr algn="r">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TextBox 170"/>
          <p:cNvSpPr txBox="1"/>
          <p:nvPr/>
        </p:nvSpPr>
        <p:spPr>
          <a:xfrm>
            <a:off x="1143820" y="3656734"/>
            <a:ext cx="1728229" cy="327740"/>
          </a:xfrm>
          <a:prstGeom prst="rect">
            <a:avLst/>
          </a:prstGeom>
          <a:noFill/>
        </p:spPr>
        <p:txBody>
          <a:bodyPr wrap="square" lIns="68573" tIns="34286" rIns="68573" bIns="34286" rtlCol="0">
            <a:spAutoFit/>
          </a:bodyPr>
          <a:lstStyle/>
          <a:p>
            <a:pPr algn="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TextBox 41"/>
          <p:cNvSpPr txBox="1"/>
          <p:nvPr/>
        </p:nvSpPr>
        <p:spPr>
          <a:xfrm>
            <a:off x="976096" y="2733634"/>
            <a:ext cx="1885791" cy="430797"/>
          </a:xfrm>
          <a:prstGeom prst="rect">
            <a:avLst/>
          </a:prstGeom>
          <a:noFill/>
        </p:spPr>
        <p:txBody>
          <a:bodyPr wrap="square" lIns="60918" tIns="30460" rIns="60918" bIns="30460" rtlCol="0">
            <a:spAutoFit/>
          </a:bodyPr>
          <a:lstStyle/>
          <a:p>
            <a:pPr algn="r">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TextBox 170"/>
          <p:cNvSpPr txBox="1"/>
          <p:nvPr/>
        </p:nvSpPr>
        <p:spPr>
          <a:xfrm>
            <a:off x="1133660" y="2396606"/>
            <a:ext cx="1728229" cy="327740"/>
          </a:xfrm>
          <a:prstGeom prst="rect">
            <a:avLst/>
          </a:prstGeom>
          <a:noFill/>
        </p:spPr>
        <p:txBody>
          <a:bodyPr wrap="square" lIns="68573" tIns="34286" rIns="68573" bIns="34286" rtlCol="0">
            <a:spAutoFit/>
          </a:bodyPr>
          <a:lstStyle/>
          <a:p>
            <a:pPr algn="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TextBox 41"/>
          <p:cNvSpPr txBox="1"/>
          <p:nvPr/>
        </p:nvSpPr>
        <p:spPr>
          <a:xfrm>
            <a:off x="976096" y="1437665"/>
            <a:ext cx="1885791" cy="430797"/>
          </a:xfrm>
          <a:prstGeom prst="rect">
            <a:avLst/>
          </a:prstGeom>
          <a:noFill/>
        </p:spPr>
        <p:txBody>
          <a:bodyPr wrap="square" lIns="60918" tIns="30460" rIns="60918" bIns="30460" rtlCol="0">
            <a:spAutoFit/>
          </a:bodyPr>
          <a:lstStyle/>
          <a:p>
            <a:pPr algn="r">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170"/>
          <p:cNvSpPr txBox="1"/>
          <p:nvPr/>
        </p:nvSpPr>
        <p:spPr>
          <a:xfrm>
            <a:off x="1133660" y="1126315"/>
            <a:ext cx="1728229" cy="327740"/>
          </a:xfrm>
          <a:prstGeom prst="rect">
            <a:avLst/>
          </a:prstGeom>
          <a:noFill/>
        </p:spPr>
        <p:txBody>
          <a:bodyPr wrap="square" lIns="68573" tIns="34286" rIns="68573" bIns="34286" rtlCol="0">
            <a:spAutoFit/>
          </a:bodyPr>
          <a:lstStyle/>
          <a:p>
            <a:pPr algn="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TextBox 41"/>
          <p:cNvSpPr txBox="1"/>
          <p:nvPr/>
        </p:nvSpPr>
        <p:spPr>
          <a:xfrm>
            <a:off x="6157896" y="3957604"/>
            <a:ext cx="1885791" cy="430797"/>
          </a:xfrm>
          <a:prstGeom prst="rect">
            <a:avLst/>
          </a:prstGeom>
          <a:noFill/>
        </p:spPr>
        <p:txBody>
          <a:bodyPr wrap="square" lIns="60918" tIns="30460" rIns="60918" bIns="30460" rtlCol="0">
            <a:spAutoFit/>
          </a:body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TextBox 170"/>
          <p:cNvSpPr txBox="1"/>
          <p:nvPr/>
        </p:nvSpPr>
        <p:spPr>
          <a:xfrm>
            <a:off x="6157897" y="3647512"/>
            <a:ext cx="1728229" cy="327740"/>
          </a:xfrm>
          <a:prstGeom prst="rect">
            <a:avLst/>
          </a:prstGeom>
          <a:noFill/>
        </p:spPr>
        <p:txBody>
          <a:bodyPr wrap="square" lIns="68573" tIns="34286" rIns="68573" bIns="34286"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TextBox 41"/>
          <p:cNvSpPr txBox="1"/>
          <p:nvPr/>
        </p:nvSpPr>
        <p:spPr>
          <a:xfrm>
            <a:off x="6340783" y="2733634"/>
            <a:ext cx="1885791" cy="430797"/>
          </a:xfrm>
          <a:prstGeom prst="rect">
            <a:avLst/>
          </a:prstGeom>
          <a:noFill/>
        </p:spPr>
        <p:txBody>
          <a:bodyPr wrap="square" lIns="60918" tIns="30460" rIns="60918" bIns="30460" rtlCol="0">
            <a:spAutoFit/>
          </a:body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Box 170"/>
          <p:cNvSpPr txBox="1"/>
          <p:nvPr/>
        </p:nvSpPr>
        <p:spPr>
          <a:xfrm>
            <a:off x="6340783" y="2406799"/>
            <a:ext cx="1728229" cy="327740"/>
          </a:xfrm>
          <a:prstGeom prst="rect">
            <a:avLst/>
          </a:prstGeom>
          <a:noFill/>
        </p:spPr>
        <p:txBody>
          <a:bodyPr wrap="square" lIns="68573" tIns="34286" rIns="68573" bIns="34286"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TextBox 41"/>
          <p:cNvSpPr txBox="1"/>
          <p:nvPr/>
        </p:nvSpPr>
        <p:spPr>
          <a:xfrm>
            <a:off x="5558432" y="1581661"/>
            <a:ext cx="1885791" cy="430797"/>
          </a:xfrm>
          <a:prstGeom prst="rect">
            <a:avLst/>
          </a:prstGeom>
          <a:noFill/>
        </p:spPr>
        <p:txBody>
          <a:bodyPr wrap="square" lIns="60918" tIns="30460" rIns="60918" bIns="30460" rtlCol="0">
            <a:spAutoFit/>
          </a:bodyPr>
          <a:lstStyle/>
          <a:p>
            <a:pPr algn="just">
              <a:lnSpc>
                <a:spcPct val="120000"/>
              </a:lnSpc>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TextBox 170"/>
          <p:cNvSpPr txBox="1"/>
          <p:nvPr/>
        </p:nvSpPr>
        <p:spPr>
          <a:xfrm>
            <a:off x="5558434" y="1228880"/>
            <a:ext cx="1728229" cy="327740"/>
          </a:xfrm>
          <a:prstGeom prst="rect">
            <a:avLst/>
          </a:prstGeom>
          <a:noFill/>
        </p:spPr>
        <p:txBody>
          <a:bodyPr wrap="square" lIns="68573" tIns="34286" rIns="68573" bIns="34286"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684974333"/>
      </p:ext>
    </p:extLst>
  </p:cSld>
  <p:clrMapOvr>
    <a:masterClrMapping/>
  </p:clrMapOvr>
  <mc:AlternateContent xmlns:mc="http://schemas.openxmlformats.org/markup-compatibility/2006" xmlns:p14="http://schemas.microsoft.com/office/powerpoint/2010/main">
    <mc:Choice Requires="p14">
      <p:transition spd="slow" p14:dur="1500" advClick="0" advTm="7000">
        <p:random/>
      </p:transition>
    </mc:Choice>
    <mc:Fallback xmlns="">
      <p:transition spd="slow" advClick="0" advTm="7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childTnLst>
                          </p:cTn>
                        </p:par>
                        <p:par>
                          <p:cTn id="40" fill="hold">
                            <p:stCondLst>
                              <p:cond delay="3000"/>
                            </p:stCondLst>
                            <p:childTnLst>
                              <p:par>
                                <p:cTn id="41" presetID="47" presetClass="entr" presetSubtype="0"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anim calcmode="lin" valueType="num">
                                      <p:cBhvr>
                                        <p:cTn id="44" dur="500" fill="hold"/>
                                        <p:tgtEl>
                                          <p:spTgt spid="74"/>
                                        </p:tgtEl>
                                        <p:attrNameLst>
                                          <p:attrName>ppt_x</p:attrName>
                                        </p:attrNameLst>
                                      </p:cBhvr>
                                      <p:tavLst>
                                        <p:tav tm="0">
                                          <p:val>
                                            <p:strVal val="#ppt_x"/>
                                          </p:val>
                                        </p:tav>
                                        <p:tav tm="100000">
                                          <p:val>
                                            <p:strVal val="#ppt_x"/>
                                          </p:val>
                                        </p:tav>
                                      </p:tavLst>
                                    </p:anim>
                                    <p:anim calcmode="lin" valueType="num">
                                      <p:cBhvr>
                                        <p:cTn id="45" dur="500" fill="hold"/>
                                        <p:tgtEl>
                                          <p:spTgt spid="7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500"/>
                                        <p:tgtEl>
                                          <p:spTgt spid="73"/>
                                        </p:tgtEl>
                                      </p:cBhvr>
                                    </p:animEffect>
                                    <p:anim calcmode="lin" valueType="num">
                                      <p:cBhvr>
                                        <p:cTn id="49" dur="500" fill="hold"/>
                                        <p:tgtEl>
                                          <p:spTgt spid="73"/>
                                        </p:tgtEl>
                                        <p:attrNameLst>
                                          <p:attrName>ppt_x</p:attrName>
                                        </p:attrNameLst>
                                      </p:cBhvr>
                                      <p:tavLst>
                                        <p:tav tm="0">
                                          <p:val>
                                            <p:strVal val="#ppt_x"/>
                                          </p:val>
                                        </p:tav>
                                        <p:tav tm="100000">
                                          <p:val>
                                            <p:strVal val="#ppt_x"/>
                                          </p:val>
                                        </p:tav>
                                      </p:tavLst>
                                    </p:anim>
                                    <p:anim calcmode="lin" valueType="num">
                                      <p:cBhvr>
                                        <p:cTn id="50" dur="500" fill="hold"/>
                                        <p:tgtEl>
                                          <p:spTgt spid="73"/>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47" presetClass="entr" presetSubtype="0" fill="hold" grpId="0"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anim calcmode="lin" valueType="num">
                                      <p:cBhvr>
                                        <p:cTn id="55" dur="500" fill="hold"/>
                                        <p:tgtEl>
                                          <p:spTgt spid="76"/>
                                        </p:tgtEl>
                                        <p:attrNameLst>
                                          <p:attrName>ppt_x</p:attrName>
                                        </p:attrNameLst>
                                      </p:cBhvr>
                                      <p:tavLst>
                                        <p:tav tm="0">
                                          <p:val>
                                            <p:strVal val="#ppt_x"/>
                                          </p:val>
                                        </p:tav>
                                        <p:tav tm="100000">
                                          <p:val>
                                            <p:strVal val="#ppt_x"/>
                                          </p:val>
                                        </p:tav>
                                      </p:tavLst>
                                    </p:anim>
                                    <p:anim calcmode="lin" valueType="num">
                                      <p:cBhvr>
                                        <p:cTn id="56" dur="500" fill="hold"/>
                                        <p:tgtEl>
                                          <p:spTgt spid="7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fade">
                                      <p:cBhvr>
                                        <p:cTn id="59" dur="500"/>
                                        <p:tgtEl>
                                          <p:spTgt spid="75"/>
                                        </p:tgtEl>
                                      </p:cBhvr>
                                    </p:animEffect>
                                    <p:anim calcmode="lin" valueType="num">
                                      <p:cBhvr>
                                        <p:cTn id="60" dur="500" fill="hold"/>
                                        <p:tgtEl>
                                          <p:spTgt spid="75"/>
                                        </p:tgtEl>
                                        <p:attrNameLst>
                                          <p:attrName>ppt_x</p:attrName>
                                        </p:attrNameLst>
                                      </p:cBhvr>
                                      <p:tavLst>
                                        <p:tav tm="0">
                                          <p:val>
                                            <p:strVal val="#ppt_x"/>
                                          </p:val>
                                        </p:tav>
                                        <p:tav tm="100000">
                                          <p:val>
                                            <p:strVal val="#ppt_x"/>
                                          </p:val>
                                        </p:tav>
                                      </p:tavLst>
                                    </p:anim>
                                    <p:anim calcmode="lin" valueType="num">
                                      <p:cBhvr>
                                        <p:cTn id="61" dur="500" fill="hold"/>
                                        <p:tgtEl>
                                          <p:spTgt spid="75"/>
                                        </p:tgtEl>
                                        <p:attrNameLst>
                                          <p:attrName>ppt_y</p:attrName>
                                        </p:attrNameLst>
                                      </p:cBhvr>
                                      <p:tavLst>
                                        <p:tav tm="0">
                                          <p:val>
                                            <p:strVal val="#ppt_y+.1"/>
                                          </p:val>
                                        </p:tav>
                                        <p:tav tm="100000">
                                          <p:val>
                                            <p:strVal val="#ppt_y"/>
                                          </p:val>
                                        </p:tav>
                                      </p:tavLst>
                                    </p:anim>
                                  </p:childTnLst>
                                </p:cTn>
                              </p:par>
                            </p:childTnLst>
                          </p:cTn>
                        </p:par>
                        <p:par>
                          <p:cTn id="62" fill="hold">
                            <p:stCondLst>
                              <p:cond delay="4000"/>
                            </p:stCondLst>
                            <p:childTnLst>
                              <p:par>
                                <p:cTn id="63" presetID="47" presetClass="entr" presetSubtype="0" fill="hold" grpId="0" nodeType="after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fade">
                                      <p:cBhvr>
                                        <p:cTn id="65" dur="500"/>
                                        <p:tgtEl>
                                          <p:spTgt spid="80"/>
                                        </p:tgtEl>
                                      </p:cBhvr>
                                    </p:animEffect>
                                    <p:anim calcmode="lin" valueType="num">
                                      <p:cBhvr>
                                        <p:cTn id="66" dur="500" fill="hold"/>
                                        <p:tgtEl>
                                          <p:spTgt spid="80"/>
                                        </p:tgtEl>
                                        <p:attrNameLst>
                                          <p:attrName>ppt_x</p:attrName>
                                        </p:attrNameLst>
                                      </p:cBhvr>
                                      <p:tavLst>
                                        <p:tav tm="0">
                                          <p:val>
                                            <p:strVal val="#ppt_x"/>
                                          </p:val>
                                        </p:tav>
                                        <p:tav tm="100000">
                                          <p:val>
                                            <p:strVal val="#ppt_x"/>
                                          </p:val>
                                        </p:tav>
                                      </p:tavLst>
                                    </p:anim>
                                    <p:anim calcmode="lin" valueType="num">
                                      <p:cBhvr>
                                        <p:cTn id="67" dur="500" fill="hold"/>
                                        <p:tgtEl>
                                          <p:spTgt spid="8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fade">
                                      <p:cBhvr>
                                        <p:cTn id="70" dur="500"/>
                                        <p:tgtEl>
                                          <p:spTgt spid="79"/>
                                        </p:tgtEl>
                                      </p:cBhvr>
                                    </p:animEffect>
                                    <p:anim calcmode="lin" valueType="num">
                                      <p:cBhvr>
                                        <p:cTn id="71" dur="500" fill="hold"/>
                                        <p:tgtEl>
                                          <p:spTgt spid="79"/>
                                        </p:tgtEl>
                                        <p:attrNameLst>
                                          <p:attrName>ppt_x</p:attrName>
                                        </p:attrNameLst>
                                      </p:cBhvr>
                                      <p:tavLst>
                                        <p:tav tm="0">
                                          <p:val>
                                            <p:strVal val="#ppt_x"/>
                                          </p:val>
                                        </p:tav>
                                        <p:tav tm="100000">
                                          <p:val>
                                            <p:strVal val="#ppt_x"/>
                                          </p:val>
                                        </p:tav>
                                      </p:tavLst>
                                    </p:anim>
                                    <p:anim calcmode="lin" valueType="num">
                                      <p:cBhvr>
                                        <p:cTn id="72" dur="500" fill="hold"/>
                                        <p:tgtEl>
                                          <p:spTgt spid="79"/>
                                        </p:tgtEl>
                                        <p:attrNameLst>
                                          <p:attrName>ppt_y</p:attrName>
                                        </p:attrNameLst>
                                      </p:cBhvr>
                                      <p:tavLst>
                                        <p:tav tm="0">
                                          <p:val>
                                            <p:strVal val="#ppt_y+.1"/>
                                          </p:val>
                                        </p:tav>
                                        <p:tav tm="100000">
                                          <p:val>
                                            <p:strVal val="#ppt_y"/>
                                          </p:val>
                                        </p:tav>
                                      </p:tavLst>
                                    </p:anim>
                                  </p:childTnLst>
                                </p:cTn>
                              </p:par>
                            </p:childTnLst>
                          </p:cTn>
                        </p:par>
                        <p:par>
                          <p:cTn id="73" fill="hold">
                            <p:stCondLst>
                              <p:cond delay="4500"/>
                            </p:stCondLst>
                            <p:childTnLst>
                              <p:par>
                                <p:cTn id="74" presetID="47" presetClass="entr" presetSubtype="0" fill="hold" grpId="0" nodeType="after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fade">
                                      <p:cBhvr>
                                        <p:cTn id="76" dur="500"/>
                                        <p:tgtEl>
                                          <p:spTgt spid="72"/>
                                        </p:tgtEl>
                                      </p:cBhvr>
                                    </p:animEffect>
                                    <p:anim calcmode="lin" valueType="num">
                                      <p:cBhvr>
                                        <p:cTn id="77" dur="500" fill="hold"/>
                                        <p:tgtEl>
                                          <p:spTgt spid="72"/>
                                        </p:tgtEl>
                                        <p:attrNameLst>
                                          <p:attrName>ppt_x</p:attrName>
                                        </p:attrNameLst>
                                      </p:cBhvr>
                                      <p:tavLst>
                                        <p:tav tm="0">
                                          <p:val>
                                            <p:strVal val="#ppt_x"/>
                                          </p:val>
                                        </p:tav>
                                        <p:tav tm="100000">
                                          <p:val>
                                            <p:strVal val="#ppt_x"/>
                                          </p:val>
                                        </p:tav>
                                      </p:tavLst>
                                    </p:anim>
                                    <p:anim calcmode="lin" valueType="num">
                                      <p:cBhvr>
                                        <p:cTn id="78" dur="500" fill="hold"/>
                                        <p:tgtEl>
                                          <p:spTgt spid="7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anim calcmode="lin" valueType="num">
                                      <p:cBhvr>
                                        <p:cTn id="82" dur="500" fill="hold"/>
                                        <p:tgtEl>
                                          <p:spTgt spid="71"/>
                                        </p:tgtEl>
                                        <p:attrNameLst>
                                          <p:attrName>ppt_x</p:attrName>
                                        </p:attrNameLst>
                                      </p:cBhvr>
                                      <p:tavLst>
                                        <p:tav tm="0">
                                          <p:val>
                                            <p:strVal val="#ppt_x"/>
                                          </p:val>
                                        </p:tav>
                                        <p:tav tm="100000">
                                          <p:val>
                                            <p:strVal val="#ppt_x"/>
                                          </p:val>
                                        </p:tav>
                                      </p:tavLst>
                                    </p:anim>
                                    <p:anim calcmode="lin" valueType="num">
                                      <p:cBhvr>
                                        <p:cTn id="83" dur="500" fill="hold"/>
                                        <p:tgtEl>
                                          <p:spTgt spid="71"/>
                                        </p:tgtEl>
                                        <p:attrNameLst>
                                          <p:attrName>ppt_y</p:attrName>
                                        </p:attrNameLst>
                                      </p:cBhvr>
                                      <p:tavLst>
                                        <p:tav tm="0">
                                          <p:val>
                                            <p:strVal val="#ppt_y+.1"/>
                                          </p:val>
                                        </p:tav>
                                        <p:tav tm="100000">
                                          <p:val>
                                            <p:strVal val="#ppt_y"/>
                                          </p:val>
                                        </p:tav>
                                      </p:tavLst>
                                    </p:anim>
                                  </p:childTnLst>
                                </p:cTn>
                              </p:par>
                            </p:childTnLst>
                          </p:cTn>
                        </p:par>
                        <p:par>
                          <p:cTn id="84" fill="hold">
                            <p:stCondLst>
                              <p:cond delay="5000"/>
                            </p:stCondLst>
                            <p:childTnLst>
                              <p:par>
                                <p:cTn id="85" presetID="47" presetClass="entr" presetSubtype="0" fill="hold" grpId="0" nodeType="after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fade">
                                      <p:cBhvr>
                                        <p:cTn id="87" dur="500"/>
                                        <p:tgtEl>
                                          <p:spTgt spid="70"/>
                                        </p:tgtEl>
                                      </p:cBhvr>
                                    </p:animEffect>
                                    <p:anim calcmode="lin" valueType="num">
                                      <p:cBhvr>
                                        <p:cTn id="88" dur="500" fill="hold"/>
                                        <p:tgtEl>
                                          <p:spTgt spid="70"/>
                                        </p:tgtEl>
                                        <p:attrNameLst>
                                          <p:attrName>ppt_x</p:attrName>
                                        </p:attrNameLst>
                                      </p:cBhvr>
                                      <p:tavLst>
                                        <p:tav tm="0">
                                          <p:val>
                                            <p:strVal val="#ppt_x"/>
                                          </p:val>
                                        </p:tav>
                                        <p:tav tm="100000">
                                          <p:val>
                                            <p:strVal val="#ppt_x"/>
                                          </p:val>
                                        </p:tav>
                                      </p:tavLst>
                                    </p:anim>
                                    <p:anim calcmode="lin" valueType="num">
                                      <p:cBhvr>
                                        <p:cTn id="89" dur="500" fill="hold"/>
                                        <p:tgtEl>
                                          <p:spTgt spid="7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9"/>
                                        </p:tgtEl>
                                        <p:attrNameLst>
                                          <p:attrName>style.visibility</p:attrName>
                                        </p:attrNameLst>
                                      </p:cBhvr>
                                      <p:to>
                                        <p:strVal val="visible"/>
                                      </p:to>
                                    </p:set>
                                    <p:animEffect transition="in" filter="fade">
                                      <p:cBhvr>
                                        <p:cTn id="92" dur="500"/>
                                        <p:tgtEl>
                                          <p:spTgt spid="69"/>
                                        </p:tgtEl>
                                      </p:cBhvr>
                                    </p:animEffect>
                                    <p:anim calcmode="lin" valueType="num">
                                      <p:cBhvr>
                                        <p:cTn id="93" dur="500" fill="hold"/>
                                        <p:tgtEl>
                                          <p:spTgt spid="69"/>
                                        </p:tgtEl>
                                        <p:attrNameLst>
                                          <p:attrName>ppt_x</p:attrName>
                                        </p:attrNameLst>
                                      </p:cBhvr>
                                      <p:tavLst>
                                        <p:tav tm="0">
                                          <p:val>
                                            <p:strVal val="#ppt_x"/>
                                          </p:val>
                                        </p:tav>
                                        <p:tav tm="100000">
                                          <p:val>
                                            <p:strVal val="#ppt_x"/>
                                          </p:val>
                                        </p:tav>
                                      </p:tavLst>
                                    </p:anim>
                                    <p:anim calcmode="lin" valueType="num">
                                      <p:cBhvr>
                                        <p:cTn id="94" dur="500" fill="hold"/>
                                        <p:tgtEl>
                                          <p:spTgt spid="69"/>
                                        </p:tgtEl>
                                        <p:attrNameLst>
                                          <p:attrName>ppt_y</p:attrName>
                                        </p:attrNameLst>
                                      </p:cBhvr>
                                      <p:tavLst>
                                        <p:tav tm="0">
                                          <p:val>
                                            <p:strVal val="#ppt_y+.1"/>
                                          </p:val>
                                        </p:tav>
                                        <p:tav tm="100000">
                                          <p:val>
                                            <p:strVal val="#ppt_y"/>
                                          </p:val>
                                        </p:tav>
                                      </p:tavLst>
                                    </p:anim>
                                  </p:childTnLst>
                                </p:cTn>
                              </p:par>
                            </p:childTnLst>
                          </p:cTn>
                        </p:par>
                        <p:par>
                          <p:cTn id="95" fill="hold">
                            <p:stCondLst>
                              <p:cond delay="5500"/>
                            </p:stCondLst>
                            <p:childTnLst>
                              <p:par>
                                <p:cTn id="96" presetID="47" presetClass="entr" presetSubtype="0" fill="hold" grpId="0" nodeType="afterEffect">
                                  <p:stCondLst>
                                    <p:cond delay="0"/>
                                  </p:stCondLst>
                                  <p:childTnLst>
                                    <p:set>
                                      <p:cBhvr>
                                        <p:cTn id="97" dur="1" fill="hold">
                                          <p:stCondLst>
                                            <p:cond delay="0"/>
                                          </p:stCondLst>
                                        </p:cTn>
                                        <p:tgtEl>
                                          <p:spTgt spid="68"/>
                                        </p:tgtEl>
                                        <p:attrNameLst>
                                          <p:attrName>style.visibility</p:attrName>
                                        </p:attrNameLst>
                                      </p:cBhvr>
                                      <p:to>
                                        <p:strVal val="visible"/>
                                      </p:to>
                                    </p:set>
                                    <p:animEffect transition="in" filter="fade">
                                      <p:cBhvr>
                                        <p:cTn id="98" dur="500"/>
                                        <p:tgtEl>
                                          <p:spTgt spid="68"/>
                                        </p:tgtEl>
                                      </p:cBhvr>
                                    </p:animEffect>
                                    <p:anim calcmode="lin" valueType="num">
                                      <p:cBhvr>
                                        <p:cTn id="99" dur="500" fill="hold"/>
                                        <p:tgtEl>
                                          <p:spTgt spid="68"/>
                                        </p:tgtEl>
                                        <p:attrNameLst>
                                          <p:attrName>ppt_x</p:attrName>
                                        </p:attrNameLst>
                                      </p:cBhvr>
                                      <p:tavLst>
                                        <p:tav tm="0">
                                          <p:val>
                                            <p:strVal val="#ppt_x"/>
                                          </p:val>
                                        </p:tav>
                                        <p:tav tm="100000">
                                          <p:val>
                                            <p:strVal val="#ppt_x"/>
                                          </p:val>
                                        </p:tav>
                                      </p:tavLst>
                                    </p:anim>
                                    <p:anim calcmode="lin" valueType="num">
                                      <p:cBhvr>
                                        <p:cTn id="100" dur="500" fill="hold"/>
                                        <p:tgtEl>
                                          <p:spTgt spid="68"/>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67"/>
                                        </p:tgtEl>
                                        <p:attrNameLst>
                                          <p:attrName>style.visibility</p:attrName>
                                        </p:attrNameLst>
                                      </p:cBhvr>
                                      <p:to>
                                        <p:strVal val="visible"/>
                                      </p:to>
                                    </p:set>
                                    <p:animEffect transition="in" filter="fade">
                                      <p:cBhvr>
                                        <p:cTn id="103" dur="500"/>
                                        <p:tgtEl>
                                          <p:spTgt spid="67"/>
                                        </p:tgtEl>
                                      </p:cBhvr>
                                    </p:animEffect>
                                    <p:anim calcmode="lin" valueType="num">
                                      <p:cBhvr>
                                        <p:cTn id="104" dur="500" fill="hold"/>
                                        <p:tgtEl>
                                          <p:spTgt spid="67"/>
                                        </p:tgtEl>
                                        <p:attrNameLst>
                                          <p:attrName>ppt_x</p:attrName>
                                        </p:attrNameLst>
                                      </p:cBhvr>
                                      <p:tavLst>
                                        <p:tav tm="0">
                                          <p:val>
                                            <p:strVal val="#ppt_x"/>
                                          </p:val>
                                        </p:tav>
                                        <p:tav tm="100000">
                                          <p:val>
                                            <p:strVal val="#ppt_x"/>
                                          </p:val>
                                        </p:tav>
                                      </p:tavLst>
                                    </p:anim>
                                    <p:anim calcmode="lin" valueType="num">
                                      <p:cBhvr>
                                        <p:cTn id="105" dur="5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2" grpId="0"/>
      <p:bldP spid="73" grpId="0"/>
      <p:bldP spid="74" grpId="0"/>
      <p:bldP spid="75" grpId="0"/>
      <p:bldP spid="76" grpId="0"/>
      <p:bldP spid="79" grpId="0"/>
      <p:bldP spid="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2483108" y="1059263"/>
            <a:ext cx="1261884" cy="2699358"/>
          </a:xfrm>
          <a:prstGeom prst="rect">
            <a:avLst/>
          </a:prstGeom>
          <a:noFill/>
        </p:spPr>
        <p:txBody>
          <a:bodyPr vert="eaVert" wrap="square" lIns="0" tIns="0" rIns="0" bIns="0" rtlCol="0" anchor="ctr" anchorCtr="0">
            <a:spAutoFit/>
          </a:bodyPr>
          <a:lstStyle/>
          <a:p>
            <a:pPr algn="ctr"/>
            <a:r>
              <a:rPr lang="zh-CN" altLang="en-US" sz="82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rot="5400000">
            <a:off x="1170279" y="2168150"/>
            <a:ext cx="2347019" cy="481583"/>
          </a:xfrm>
          <a:prstGeom prst="rect">
            <a:avLst/>
          </a:prstGeom>
          <a:noFill/>
        </p:spPr>
        <p:txBody>
          <a:bodyPr wrap="square" lIns="0" tIns="0" rIns="0" bIns="0">
            <a:spAutoFit/>
          </a:bodyPr>
          <a:lstStyle/>
          <a:p>
            <a:pPr algn="ctr">
              <a:defRPr/>
            </a:pPr>
            <a:r>
              <a:rPr lang="en-US" altLang="zh-CN" sz="31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1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MH_Number_1"/>
          <p:cNvSpPr/>
          <p:nvPr>
            <p:custDataLst>
              <p:tags r:id="rId3"/>
            </p:custDataLst>
          </p:nvPr>
        </p:nvSpPr>
        <p:spPr>
          <a:xfrm>
            <a:off x="4061386" y="1439520"/>
            <a:ext cx="270032" cy="270084"/>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5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15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1" name="MH_Entry_1"/>
          <p:cNvSpPr/>
          <p:nvPr>
            <p:custDataLst>
              <p:tags r:id="rId4"/>
            </p:custDataLst>
          </p:nvPr>
        </p:nvSpPr>
        <p:spPr>
          <a:xfrm>
            <a:off x="4438927" y="1377363"/>
            <a:ext cx="2369155" cy="3600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30000"/>
              </a:lnSpc>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a:t>
            </a:r>
          </a:p>
        </p:txBody>
      </p:sp>
      <p:sp>
        <p:nvSpPr>
          <p:cNvPr id="22" name="MH_Number_2"/>
          <p:cNvSpPr/>
          <p:nvPr>
            <p:custDataLst>
              <p:tags r:id="rId5"/>
            </p:custDataLst>
          </p:nvPr>
        </p:nvSpPr>
        <p:spPr>
          <a:xfrm>
            <a:off x="4061386" y="2058067"/>
            <a:ext cx="270032" cy="270084"/>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5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15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6"/>
            </p:custDataLst>
          </p:nvPr>
        </p:nvSpPr>
        <p:spPr>
          <a:xfrm>
            <a:off x="4438927" y="1995911"/>
            <a:ext cx="2507377" cy="3600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a:t>
            </a:r>
          </a:p>
        </p:txBody>
      </p:sp>
      <p:sp>
        <p:nvSpPr>
          <p:cNvPr id="24" name="MH_Number_3"/>
          <p:cNvSpPr/>
          <p:nvPr>
            <p:custDataLst>
              <p:tags r:id="rId7"/>
            </p:custDataLst>
          </p:nvPr>
        </p:nvSpPr>
        <p:spPr>
          <a:xfrm>
            <a:off x="4061386" y="2676615"/>
            <a:ext cx="270032" cy="270084"/>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5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15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8"/>
            </p:custDataLst>
          </p:nvPr>
        </p:nvSpPr>
        <p:spPr>
          <a:xfrm>
            <a:off x="4438927" y="2614459"/>
            <a:ext cx="2507377" cy="3600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a:t>
            </a:r>
          </a:p>
        </p:txBody>
      </p:sp>
      <p:sp>
        <p:nvSpPr>
          <p:cNvPr id="26" name="MH_Number_4"/>
          <p:cNvSpPr/>
          <p:nvPr>
            <p:custDataLst>
              <p:tags r:id="rId9"/>
            </p:custDataLst>
          </p:nvPr>
        </p:nvSpPr>
        <p:spPr>
          <a:xfrm>
            <a:off x="4061386" y="3295162"/>
            <a:ext cx="270032" cy="270084"/>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15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4</a:t>
            </a:r>
            <a:endParaRPr lang="zh-CN" altLang="en-US" sz="1500"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MH_Entry_4"/>
          <p:cNvSpPr/>
          <p:nvPr>
            <p:custDataLst>
              <p:tags r:id="rId10"/>
            </p:custDataLst>
          </p:nvPr>
        </p:nvSpPr>
        <p:spPr>
          <a:xfrm>
            <a:off x="4438927" y="3233005"/>
            <a:ext cx="2507377" cy="360099"/>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a:t>
            </a:r>
          </a:p>
        </p:txBody>
      </p:sp>
      <p:sp>
        <p:nvSpPr>
          <p:cNvPr id="14" name="Freeform 6"/>
          <p:cNvSpPr>
            <a:spLocks/>
          </p:cNvSpPr>
          <p:nvPr/>
        </p:nvSpPr>
        <p:spPr bwMode="auto">
          <a:xfrm>
            <a:off x="-7687" y="4107084"/>
            <a:ext cx="9160963" cy="1038004"/>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solidFill>
          <a:ln w="0">
            <a:noFill/>
            <a:prstDash val="solid"/>
            <a:round/>
            <a:headEnd/>
            <a:tailEnd/>
          </a:ln>
        </p:spPr>
        <p:txBody>
          <a:bodyPr vert="horz" wrap="square" lIns="91446" tIns="45723" rIns="91446" bIns="45723" numCol="1" anchor="t" anchorCtr="0" compatLnSpc="1">
            <a:prstTxWarp prst="textNoShape">
              <a:avLst/>
            </a:prstTxWarp>
          </a:bodyPr>
          <a:lstStyle/>
          <a:p>
            <a:endParaRPr lang="zh-CN" altLang="en-US"/>
          </a:p>
        </p:txBody>
      </p:sp>
      <p:sp>
        <p:nvSpPr>
          <p:cNvPr id="15" name="Freeform 7"/>
          <p:cNvSpPr>
            <a:spLocks/>
          </p:cNvSpPr>
          <p:nvPr/>
        </p:nvSpPr>
        <p:spPr bwMode="auto">
          <a:xfrm>
            <a:off x="-7687" y="4343450"/>
            <a:ext cx="9160963" cy="801638"/>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1"/>
          </a:solidFill>
          <a:ln w="0">
            <a:noFill/>
            <a:prstDash val="solid"/>
            <a:round/>
            <a:headEnd/>
            <a:tailEnd/>
          </a:ln>
        </p:spPr>
        <p:txBody>
          <a:bodyPr vert="horz" wrap="square" lIns="91446" tIns="45723" rIns="91446" bIns="45723"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57040394"/>
      </p:ext>
    </p:extLst>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00" autoRev="1" fill="hold">
                                          <p:stCondLst>
                                            <p:cond delay="0"/>
                                          </p:stCondLst>
                                        </p:cTn>
                                        <p:tgtEl>
                                          <p:spTgt spid="18"/>
                                        </p:tgtEl>
                                        <p:attrNameLst>
                                          <p:attrName>ppt_w</p:attrName>
                                        </p:attrNameLst>
                                      </p:cBhvr>
                                    </p:anim>
                                    <p:anim by="(#ppt_w*0.50)" calcmode="lin" valueType="num">
                                      <p:cBhvr>
                                        <p:cTn id="8" dur="500" decel="50000" autoRev="1" fill="hold">
                                          <p:stCondLst>
                                            <p:cond delay="0"/>
                                          </p:stCondLst>
                                        </p:cTn>
                                        <p:tgtEl>
                                          <p:spTgt spid="18"/>
                                        </p:tgtEl>
                                        <p:attrNameLst>
                                          <p:attrName>ppt_x</p:attrName>
                                        </p:attrNameLst>
                                      </p:cBhvr>
                                    </p:anim>
                                    <p:anim from="(-#ppt_h/2)" to="(#ppt_y)" calcmode="lin" valueType="num">
                                      <p:cBhvr>
                                        <p:cTn id="9" dur="1000" fill="hold">
                                          <p:stCondLst>
                                            <p:cond delay="0"/>
                                          </p:stCondLst>
                                        </p:cTn>
                                        <p:tgtEl>
                                          <p:spTgt spid="18"/>
                                        </p:tgtEl>
                                        <p:attrNameLst>
                                          <p:attrName>ppt_y</p:attrName>
                                        </p:attrNameLst>
                                      </p:cBhvr>
                                    </p:anim>
                                    <p:animRot by="21600000">
                                      <p:cBhvr>
                                        <p:cTn id="10" dur="100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00" autoRev="1" fill="hold">
                                          <p:stCondLst>
                                            <p:cond delay="0"/>
                                          </p:stCondLst>
                                        </p:cTn>
                                        <p:tgtEl>
                                          <p:spTgt spid="19"/>
                                        </p:tgtEl>
                                        <p:attrNameLst>
                                          <p:attrName>ppt_w</p:attrName>
                                        </p:attrNameLst>
                                      </p:cBhvr>
                                    </p:anim>
                                    <p:anim by="(#ppt_w*0.50)" calcmode="lin" valueType="num">
                                      <p:cBhvr>
                                        <p:cTn id="14" dur="500" decel="50000" autoRev="1" fill="hold">
                                          <p:stCondLst>
                                            <p:cond delay="0"/>
                                          </p:stCondLst>
                                        </p:cTn>
                                        <p:tgtEl>
                                          <p:spTgt spid="19"/>
                                        </p:tgtEl>
                                        <p:attrNameLst>
                                          <p:attrName>ppt_x</p:attrName>
                                        </p:attrNameLst>
                                      </p:cBhvr>
                                    </p:anim>
                                    <p:anim from="(-#ppt_h/2)" to="(#ppt_y)" calcmode="lin" valueType="num">
                                      <p:cBhvr>
                                        <p:cTn id="15" dur="1000" fill="hold">
                                          <p:stCondLst>
                                            <p:cond delay="0"/>
                                          </p:stCondLst>
                                        </p:cTn>
                                        <p:tgtEl>
                                          <p:spTgt spid="19"/>
                                        </p:tgtEl>
                                        <p:attrNameLst>
                                          <p:attrName>ppt_y</p:attrName>
                                        </p:attrNameLst>
                                      </p:cBhvr>
                                    </p:anim>
                                    <p:animRot by="21600000">
                                      <p:cBhvr>
                                        <p:cTn id="16" dur="1000" fill="hold">
                                          <p:stCondLst>
                                            <p:cond delay="0"/>
                                          </p:stCondLst>
                                        </p:cTn>
                                        <p:tgtEl>
                                          <p:spTgt spid="1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animBg="1"/>
      <p:bldP spid="22" grpId="0" animBg="1"/>
      <p:bldP spid="23" grpId="0" animBg="1"/>
      <p:bldP spid="24" grpId="0" animBg="1"/>
      <p:bldP spid="25" grpId="0" animBg="1"/>
      <p:bldP spid="26" grpId="0" animBg="1"/>
      <p:bldP spid="27"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肘形连接符 43"/>
          <p:cNvSpPr>
            <a:spLocks noChangeShapeType="1"/>
          </p:cNvSpPr>
          <p:nvPr/>
        </p:nvSpPr>
        <p:spPr bwMode="auto">
          <a:xfrm rot="10800000" flipH="1">
            <a:off x="5807619" y="1474206"/>
            <a:ext cx="69389" cy="1365136"/>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65023" tIns="32512" rIns="65023" bIns="32512"/>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肘形连接符 17"/>
          <p:cNvSpPr>
            <a:spLocks noChangeShapeType="1"/>
          </p:cNvSpPr>
          <p:nvPr/>
        </p:nvSpPr>
        <p:spPr bwMode="auto">
          <a:xfrm rot="16200000" flipH="1">
            <a:off x="5718462" y="2996947"/>
            <a:ext cx="241747" cy="2535925"/>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65023" tIns="32512" rIns="65023" bIns="32512"/>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肘形连接符 46"/>
          <p:cNvSpPr>
            <a:spLocks noChangeShapeType="1"/>
          </p:cNvSpPr>
          <p:nvPr/>
        </p:nvSpPr>
        <p:spPr bwMode="auto">
          <a:xfrm rot="10800000" flipV="1">
            <a:off x="3132162" y="2957361"/>
            <a:ext cx="134997" cy="573954"/>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65023" tIns="32512" rIns="65023" bIns="32512"/>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肘形连接符 51"/>
          <p:cNvSpPr>
            <a:spLocks noChangeShapeType="1"/>
          </p:cNvSpPr>
          <p:nvPr/>
        </p:nvSpPr>
        <p:spPr bwMode="auto">
          <a:xfrm rot="16200000" flipV="1">
            <a:off x="3851884" y="1062904"/>
            <a:ext cx="91137" cy="1354069"/>
          </a:xfrm>
          <a:prstGeom prst="bentConnector2">
            <a:avLst/>
          </a:prstGeom>
          <a:noFill/>
          <a:ln w="9525" cap="flat" cmpd="sng">
            <a:solidFill>
              <a:schemeClr val="bg1">
                <a:lumMod val="65000"/>
              </a:schemeClr>
            </a:solidFill>
            <a:prstDash val="sysDash"/>
            <a:bevel/>
            <a:headEnd type="oval" w="med" len="med"/>
            <a:tailEnd type="oval" w="med" len="med"/>
          </a:ln>
          <a:extLst>
            <a:ext uri="{909E8E84-426E-40DD-AFC4-6F175D3DCCD1}">
              <a14:hiddenFill xmlns:a14="http://schemas.microsoft.com/office/drawing/2010/main">
                <a:noFill/>
              </a14:hiddenFill>
            </a:ext>
          </a:extLst>
        </p:spPr>
        <p:txBody>
          <a:bodyPr lIns="65023" tIns="32512" rIns="65023" bIns="32512"/>
          <a:lstStyle/>
          <a:p>
            <a:pPr algn="just">
              <a:lnSpc>
                <a:spcPct val="120000"/>
              </a:lnSpc>
            </a:pPr>
            <a:endParaRPr lang="en-GB"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Group 3"/>
          <p:cNvGrpSpPr/>
          <p:nvPr/>
        </p:nvGrpSpPr>
        <p:grpSpPr>
          <a:xfrm>
            <a:off x="3335795" y="1887989"/>
            <a:ext cx="2485152" cy="2304215"/>
            <a:chOff x="3898426" y="1805124"/>
            <a:chExt cx="4494140" cy="4166144"/>
          </a:xfrm>
        </p:grpSpPr>
        <p:sp>
          <p:nvSpPr>
            <p:cNvPr id="37" name="椭圆 12"/>
            <p:cNvSpPr>
              <a:spLocks noChangeArrowheads="1"/>
            </p:cNvSpPr>
            <p:nvPr/>
          </p:nvSpPr>
          <p:spPr bwMode="auto">
            <a:xfrm flipH="1">
              <a:off x="5881907" y="1805124"/>
              <a:ext cx="515252" cy="515252"/>
            </a:xfrm>
            <a:prstGeom prst="ellipse">
              <a:avLst/>
            </a:prstGeom>
            <a:solidFill>
              <a:schemeClr val="bg1"/>
            </a:solidFill>
            <a:ln w="76200" cap="flat" cmpd="sng">
              <a:solidFill>
                <a:schemeClr val="accent1"/>
              </a:solidFill>
              <a:bevel/>
              <a:headEnd/>
              <a:tailEnd/>
            </a:ln>
          </p:spPr>
          <p:txBody>
            <a:bodyPr anchor="ctr"/>
            <a:lstStyle/>
            <a:p>
              <a:pPr algn="just">
                <a:lnSpc>
                  <a:spcPct val="120000"/>
                </a:lnSpc>
              </a:pPr>
              <a:endParaRPr lang="en-US" altLang="en-US" sz="6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椭圆 10"/>
            <p:cNvSpPr>
              <a:spLocks noChangeArrowheads="1"/>
            </p:cNvSpPr>
            <p:nvPr/>
          </p:nvSpPr>
          <p:spPr bwMode="auto">
            <a:xfrm flipH="1">
              <a:off x="7771164" y="3503547"/>
              <a:ext cx="516444" cy="516444"/>
            </a:xfrm>
            <a:prstGeom prst="ellipse">
              <a:avLst/>
            </a:prstGeom>
            <a:solidFill>
              <a:schemeClr val="bg1"/>
            </a:solidFill>
            <a:ln w="76200" cap="flat" cmpd="sng">
              <a:solidFill>
                <a:schemeClr val="accent4"/>
              </a:solidFill>
              <a:bevel/>
              <a:headEnd/>
              <a:tailEnd/>
            </a:ln>
          </p:spPr>
          <p:txBody>
            <a:bodyPr anchor="ctr"/>
            <a:lstStyle/>
            <a:p>
              <a:pPr algn="just">
                <a:lnSpc>
                  <a:spcPct val="120000"/>
                </a:lnSpc>
              </a:pPr>
              <a:endParaRPr lang="en-US" altLang="en-US" sz="6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椭圆 11"/>
            <p:cNvSpPr>
              <a:spLocks noChangeArrowheads="1"/>
            </p:cNvSpPr>
            <p:nvPr/>
          </p:nvSpPr>
          <p:spPr bwMode="auto">
            <a:xfrm flipH="1">
              <a:off x="5881907" y="5241328"/>
              <a:ext cx="515252" cy="516445"/>
            </a:xfrm>
            <a:prstGeom prst="ellipse">
              <a:avLst/>
            </a:prstGeom>
            <a:solidFill>
              <a:schemeClr val="bg1"/>
            </a:solidFill>
            <a:ln w="76200" cap="flat" cmpd="sng">
              <a:solidFill>
                <a:schemeClr val="accent4"/>
              </a:solidFill>
              <a:bevel/>
              <a:headEnd/>
              <a:tailEnd/>
            </a:ln>
          </p:spPr>
          <p:txBody>
            <a:bodyPr anchor="ctr"/>
            <a:lstStyle/>
            <a:p>
              <a:pPr algn="just">
                <a:lnSpc>
                  <a:spcPct val="120000"/>
                </a:lnSpc>
              </a:pPr>
              <a:endParaRPr lang="en-US" altLang="en-US" sz="6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椭圆 44"/>
            <p:cNvSpPr>
              <a:spLocks noChangeArrowheads="1"/>
            </p:cNvSpPr>
            <p:nvPr/>
          </p:nvSpPr>
          <p:spPr bwMode="auto">
            <a:xfrm flipH="1">
              <a:off x="4010541" y="3503547"/>
              <a:ext cx="515252" cy="515252"/>
            </a:xfrm>
            <a:prstGeom prst="ellipse">
              <a:avLst/>
            </a:prstGeom>
            <a:solidFill>
              <a:schemeClr val="bg1"/>
            </a:solidFill>
            <a:ln w="76200" cap="flat" cmpd="sng">
              <a:solidFill>
                <a:schemeClr val="accent1"/>
              </a:solidFill>
              <a:bevel/>
              <a:headEnd/>
              <a:tailEnd/>
            </a:ln>
          </p:spPr>
          <p:txBody>
            <a:bodyPr anchor="ctr"/>
            <a:lstStyle/>
            <a:p>
              <a:pPr algn="just">
                <a:lnSpc>
                  <a:spcPct val="120000"/>
                </a:lnSpc>
              </a:pPr>
              <a:endParaRPr lang="en-US" altLang="en-US" sz="600" dirty="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左弧形箭头 1"/>
            <p:cNvSpPr>
              <a:spLocks noChangeArrowheads="1"/>
            </p:cNvSpPr>
            <p:nvPr/>
          </p:nvSpPr>
          <p:spPr bwMode="auto">
            <a:xfrm>
              <a:off x="3898426" y="1805124"/>
              <a:ext cx="1892835" cy="4166144"/>
            </a:xfrm>
            <a:prstGeom prst="curvedRightArrow">
              <a:avLst>
                <a:gd name="adj1" fmla="val 24996"/>
                <a:gd name="adj2" fmla="val 50022"/>
                <a:gd name="adj3" fmla="val 25000"/>
              </a:avLst>
            </a:prstGeom>
            <a:solidFill>
              <a:schemeClr val="accent1"/>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just">
                <a:lnSpc>
                  <a:spcPct val="120000"/>
                </a:lnSpc>
              </a:pPr>
              <a:endParaRPr lang="en-US" alt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左弧形箭头 39"/>
            <p:cNvSpPr>
              <a:spLocks noChangeArrowheads="1"/>
            </p:cNvSpPr>
            <p:nvPr/>
          </p:nvSpPr>
          <p:spPr bwMode="auto">
            <a:xfrm flipH="1">
              <a:off x="6498539" y="1805124"/>
              <a:ext cx="1894027" cy="4166144"/>
            </a:xfrm>
            <a:prstGeom prst="curvedRightArrow">
              <a:avLst>
                <a:gd name="adj1" fmla="val 24980"/>
                <a:gd name="adj2" fmla="val 49990"/>
                <a:gd name="adj3" fmla="val 25000"/>
              </a:avLst>
            </a:prstGeom>
            <a:solidFill>
              <a:schemeClr val="accent4"/>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anchor="ctr"/>
            <a:lstStyle/>
            <a:p>
              <a:pPr algn="just">
                <a:lnSpc>
                  <a:spcPct val="120000"/>
                </a:lnSpc>
              </a:pPr>
              <a:endParaRPr lang="en-US" alt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52"/>
            <p:cNvSpPr txBox="1"/>
            <p:nvPr/>
          </p:nvSpPr>
          <p:spPr>
            <a:xfrm>
              <a:off x="5279789" y="3278559"/>
              <a:ext cx="1632419" cy="634297"/>
            </a:xfrm>
            <a:prstGeom prst="rect">
              <a:avLst/>
            </a:prstGeom>
            <a:noFill/>
          </p:spPr>
          <p:txBody>
            <a:bodyPr wrap="none" rtlCol="0">
              <a:spAutoFit/>
            </a:bodyPr>
            <a:lstStyle/>
            <a:p>
              <a:pPr algn="ct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Rectangle 68"/>
            <p:cNvSpPr/>
            <p:nvPr/>
          </p:nvSpPr>
          <p:spPr>
            <a:xfrm>
              <a:off x="4872490" y="3799104"/>
              <a:ext cx="2447021" cy="834602"/>
            </a:xfrm>
            <a:prstGeom prst="rect">
              <a:avLst/>
            </a:prstGeom>
          </p:spPr>
          <p:txBody>
            <a:bodyPr wrap="square">
              <a:spAutoFit/>
            </a:bodyPr>
            <a:lstStyle/>
            <a:p>
              <a:pPr algn="just">
                <a:lnSpc>
                  <a:spcPct val="12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请替换文字内容，点加相关标题文字到此。</a:t>
              </a:r>
              <a:endParaRPr lang="en-GB"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69"/>
            <p:cNvGrpSpPr/>
            <p:nvPr/>
          </p:nvGrpSpPr>
          <p:grpSpPr>
            <a:xfrm>
              <a:off x="5981606" y="5340706"/>
              <a:ext cx="317153" cy="317695"/>
              <a:chOff x="9145588" y="4435471"/>
              <a:chExt cx="464344" cy="465137"/>
            </a:xfrm>
          </p:grpSpPr>
          <p:sp>
            <p:nvSpPr>
              <p:cNvPr id="71" name="AutoShape 7"/>
              <p:cNvSpPr>
                <a:spLocks/>
              </p:cNvSpPr>
              <p:nvPr/>
            </p:nvSpPr>
            <p:spPr bwMode="auto">
              <a:xfrm>
                <a:off x="9145588" y="4435471"/>
                <a:ext cx="464344" cy="465137"/>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79"/>
            <p:cNvGrpSpPr/>
            <p:nvPr/>
          </p:nvGrpSpPr>
          <p:grpSpPr>
            <a:xfrm>
              <a:off x="7864358" y="3622124"/>
              <a:ext cx="317153" cy="317695"/>
              <a:chOff x="7287419" y="3505994"/>
              <a:chExt cx="464344" cy="465138"/>
            </a:xfrm>
          </p:grpSpPr>
          <p:sp>
            <p:nvSpPr>
              <p:cNvPr id="81" name="AutoShape 37"/>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AutoShape 38"/>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AutoShape 39"/>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AutoShape 40"/>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AutoShape 41"/>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AutoShape 42"/>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accent4"/>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86"/>
            <p:cNvGrpSpPr/>
            <p:nvPr/>
          </p:nvGrpSpPr>
          <p:grpSpPr>
            <a:xfrm>
              <a:off x="4146264" y="3609536"/>
              <a:ext cx="238000" cy="317695"/>
              <a:chOff x="2639220" y="3510754"/>
              <a:chExt cx="348456" cy="465137"/>
            </a:xfrm>
          </p:grpSpPr>
          <p:sp>
            <p:nvSpPr>
              <p:cNvPr id="88" name="AutoShape 115"/>
              <p:cNvSpPr>
                <a:spLocks/>
              </p:cNvSpPr>
              <p:nvPr/>
            </p:nvSpPr>
            <p:spPr bwMode="auto">
              <a:xfrm>
                <a:off x="2639220" y="3510754"/>
                <a:ext cx="348456" cy="4651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AutoShape 116"/>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89"/>
            <p:cNvGrpSpPr/>
            <p:nvPr/>
          </p:nvGrpSpPr>
          <p:grpSpPr>
            <a:xfrm>
              <a:off x="5992775" y="1913195"/>
              <a:ext cx="317153" cy="317153"/>
              <a:chOff x="4439444" y="1652588"/>
              <a:chExt cx="464344" cy="464344"/>
            </a:xfrm>
          </p:grpSpPr>
          <p:sp>
            <p:nvSpPr>
              <p:cNvPr id="91"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accent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7443" tIns="17443" rIns="17443" bIns="17443" anchor="ctr"/>
              <a:lstStyle/>
              <a:p>
                <a:pPr algn="just" defTabSz="148873" hangingPunct="0">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7" name="Group 97"/>
          <p:cNvGrpSpPr/>
          <p:nvPr/>
        </p:nvGrpSpPr>
        <p:grpSpPr>
          <a:xfrm>
            <a:off x="1688010" y="1474206"/>
            <a:ext cx="1491429" cy="587364"/>
            <a:chOff x="773723" y="1924635"/>
            <a:chExt cx="2945744" cy="901753"/>
          </a:xfrm>
        </p:grpSpPr>
        <p:sp>
          <p:nvSpPr>
            <p:cNvPr id="96" name="TextBox 95"/>
            <p:cNvSpPr txBox="1"/>
            <p:nvPr/>
          </p:nvSpPr>
          <p:spPr>
            <a:xfrm>
              <a:off x="3010352" y="1924635"/>
              <a:ext cx="709115" cy="396859"/>
            </a:xfrm>
            <a:prstGeom prst="rect">
              <a:avLst/>
            </a:prstGeom>
            <a:noFill/>
          </p:spPr>
          <p:txBody>
            <a:bodyPr wrap="none" lIns="0" tIns="0" rIns="0" bIns="0" rtlCol="0">
              <a:spAutoFit/>
            </a:bodyPr>
            <a:lstStyle/>
            <a:p>
              <a:pPr algn="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内容</a:t>
              </a:r>
              <a:endParaRPr lang="en-GB"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Rectangle 96"/>
            <p:cNvSpPr/>
            <p:nvPr/>
          </p:nvSpPr>
          <p:spPr>
            <a:xfrm>
              <a:off x="773723" y="2259446"/>
              <a:ext cx="2945201" cy="566942"/>
            </a:xfrm>
            <a:prstGeom prst="rect">
              <a:avLst/>
            </a:prstGeom>
          </p:spPr>
          <p:txBody>
            <a:bodyPr wrap="square" lIns="0" tIns="0" rIns="0" bIns="0">
              <a:spAutoFit/>
            </a:bodyPr>
            <a:lstStyle/>
            <a:p>
              <a:pPr algn="r">
                <a:lnSpc>
                  <a:spcPct val="12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a:t>
              </a:r>
              <a:endParaRPr lang="en-GB" altLang="zh-CN"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98"/>
          <p:cNvGrpSpPr/>
          <p:nvPr/>
        </p:nvGrpSpPr>
        <p:grpSpPr>
          <a:xfrm>
            <a:off x="1700380" y="3657040"/>
            <a:ext cx="1534633" cy="587365"/>
            <a:chOff x="773723" y="1924636"/>
            <a:chExt cx="3031080" cy="901754"/>
          </a:xfrm>
        </p:grpSpPr>
        <p:sp>
          <p:nvSpPr>
            <p:cNvPr id="100" name="TextBox 99"/>
            <p:cNvSpPr txBox="1"/>
            <p:nvPr/>
          </p:nvSpPr>
          <p:spPr>
            <a:xfrm>
              <a:off x="3095688" y="1924636"/>
              <a:ext cx="709115" cy="396859"/>
            </a:xfrm>
            <a:prstGeom prst="rect">
              <a:avLst/>
            </a:prstGeom>
            <a:noFill/>
          </p:spPr>
          <p:txBody>
            <a:bodyPr wrap="none" lIns="0" tIns="0" rIns="0" bIns="0" rtlCol="0">
              <a:spAutoFit/>
            </a:bodyPr>
            <a:lstStyle/>
            <a:p>
              <a:pPr algn="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内容</a:t>
              </a:r>
              <a:endParaRPr lang="en-GB"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Rectangle 100"/>
            <p:cNvSpPr/>
            <p:nvPr/>
          </p:nvSpPr>
          <p:spPr>
            <a:xfrm>
              <a:off x="773723" y="2259448"/>
              <a:ext cx="2945200" cy="566942"/>
            </a:xfrm>
            <a:prstGeom prst="rect">
              <a:avLst/>
            </a:prstGeom>
          </p:spPr>
          <p:txBody>
            <a:bodyPr wrap="square" lIns="0" tIns="0" rIns="0" bIns="0">
              <a:spAutoFit/>
            </a:bodyPr>
            <a:lstStyle/>
            <a:p>
              <a:pPr algn="r">
                <a:lnSpc>
                  <a:spcPct val="12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a:t>
              </a:r>
              <a:endParaRPr lang="en-GB" altLang="zh-CN"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01"/>
          <p:cNvGrpSpPr/>
          <p:nvPr/>
        </p:nvGrpSpPr>
        <p:grpSpPr>
          <a:xfrm>
            <a:off x="5906910" y="1453621"/>
            <a:ext cx="1615577" cy="587366"/>
            <a:chOff x="773723" y="1924634"/>
            <a:chExt cx="2945200" cy="901756"/>
          </a:xfrm>
        </p:grpSpPr>
        <p:sp>
          <p:nvSpPr>
            <p:cNvPr id="103" name="TextBox 102"/>
            <p:cNvSpPr txBox="1"/>
            <p:nvPr/>
          </p:nvSpPr>
          <p:spPr>
            <a:xfrm>
              <a:off x="776762" y="1924634"/>
              <a:ext cx="654502" cy="396859"/>
            </a:xfrm>
            <a:prstGeom prst="rect">
              <a:avLst/>
            </a:prstGeom>
            <a:noFill/>
          </p:spPr>
          <p:txBody>
            <a:bodyPr wrap="none" lIns="0" tIns="0" rIns="0" bIns="0"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内容</a:t>
              </a:r>
              <a:endParaRPr lang="en-GB"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Rectangle 103"/>
            <p:cNvSpPr/>
            <p:nvPr/>
          </p:nvSpPr>
          <p:spPr>
            <a:xfrm>
              <a:off x="773723" y="2259448"/>
              <a:ext cx="2945200" cy="566942"/>
            </a:xfrm>
            <a:prstGeom prst="rect">
              <a:avLst/>
            </a:prstGeom>
          </p:spPr>
          <p:txBody>
            <a:bodyPr wrap="square" lIns="0" tIns="0" rIns="0" bIns="0">
              <a:spAutoFit/>
            </a:bodyPr>
            <a:lstStyle/>
            <a:p>
              <a:pPr>
                <a:lnSpc>
                  <a:spcPct val="12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a:t>
              </a:r>
              <a:endParaRPr lang="en-GB" altLang="zh-CN"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107"/>
          <p:cNvGrpSpPr/>
          <p:nvPr/>
        </p:nvGrpSpPr>
        <p:grpSpPr>
          <a:xfrm>
            <a:off x="5632888" y="3669747"/>
            <a:ext cx="1627669" cy="569989"/>
            <a:chOff x="751684" y="1951312"/>
            <a:chExt cx="2967239" cy="875078"/>
          </a:xfrm>
        </p:grpSpPr>
        <p:sp>
          <p:nvSpPr>
            <p:cNvPr id="109" name="TextBox 108"/>
            <p:cNvSpPr txBox="1"/>
            <p:nvPr/>
          </p:nvSpPr>
          <p:spPr>
            <a:xfrm>
              <a:off x="751684" y="1951312"/>
              <a:ext cx="654502" cy="396859"/>
            </a:xfrm>
            <a:prstGeom prst="rect">
              <a:avLst/>
            </a:prstGeom>
            <a:noFill/>
          </p:spPr>
          <p:txBody>
            <a:bodyPr wrap="none" lIns="0" tIns="0" rIns="0" bIns="0"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内容</a:t>
              </a:r>
              <a:endParaRPr lang="en-GB"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Rectangle 109"/>
            <p:cNvSpPr/>
            <p:nvPr/>
          </p:nvSpPr>
          <p:spPr>
            <a:xfrm>
              <a:off x="773723" y="2259448"/>
              <a:ext cx="2945200" cy="566942"/>
            </a:xfrm>
            <a:prstGeom prst="rect">
              <a:avLst/>
            </a:prstGeom>
          </p:spPr>
          <p:txBody>
            <a:bodyPr wrap="square" lIns="0" tIns="0" rIns="0" bIns="0">
              <a:spAutoFit/>
            </a:bodyPr>
            <a:lstStyle/>
            <a:p>
              <a:pPr>
                <a:lnSpc>
                  <a:spcPct val="120000"/>
                </a:lnSpc>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a:t>
              </a:r>
              <a:endParaRPr lang="en-GB" altLang="zh-CN" sz="1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64674174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right)">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up)">
                                      <p:cBhvr>
                                        <p:cTn id="19" dur="500"/>
                                        <p:tgtEl>
                                          <p:spTgt spid="4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49" grpId="0" animBg="1"/>
      <p:bldP spid="5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468949" y="1276527"/>
            <a:ext cx="2748068" cy="1596809"/>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799" dirty="0">
                <a:latin typeface="微软雅黑" pitchFamily="34" charset="-122"/>
              </a:rPr>
              <a:t>       </a:t>
            </a:r>
            <a:r>
              <a:rPr lang="zh-CN" altLang="en-US" sz="1799" b="1" dirty="0">
                <a:solidFill>
                  <a:srgbClr val="CCECFF"/>
                </a:solidFill>
                <a:latin typeface="微软雅黑" pitchFamily="34" charset="-122"/>
              </a:rPr>
              <a:t>完成项目之一</a:t>
            </a:r>
            <a:endParaRPr lang="en-US" altLang="zh-CN" sz="1799" b="1" dirty="0">
              <a:solidFill>
                <a:srgbClr val="CCECFF"/>
              </a:solidFill>
              <a:latin typeface="微软雅黑" pitchFamily="34" charset="-122"/>
            </a:endParaRPr>
          </a:p>
          <a:p>
            <a:pPr algn="ctr">
              <a:defRPr/>
            </a:pPr>
            <a:r>
              <a:rPr lang="zh-CN" altLang="en-US" sz="1100" dirty="0">
                <a:solidFill>
                  <a:srgbClr val="CCECFF"/>
                </a:solidFill>
                <a:latin typeface="微软雅黑" pitchFamily="34" charset="-122"/>
              </a:rPr>
              <a:t>点击增加文本点击增加文本</a:t>
            </a:r>
          </a:p>
          <a:p>
            <a:pPr algn="ctr">
              <a:defRPr/>
            </a:pPr>
            <a:r>
              <a:rPr lang="zh-CN" altLang="en-US" sz="1100" dirty="0">
                <a:solidFill>
                  <a:srgbClr val="CCECFF"/>
                </a:solidFill>
                <a:latin typeface="微软雅黑" pitchFamily="34" charset="-122"/>
              </a:rPr>
              <a:t>点击增加文本点击增加文本</a:t>
            </a:r>
          </a:p>
          <a:p>
            <a:pPr algn="ctr">
              <a:defRPr/>
            </a:pPr>
            <a:endParaRPr lang="zh-CN" altLang="en-US" sz="1100" dirty="0">
              <a:latin typeface="微软雅黑" pitchFamily="34" charset="-122"/>
            </a:endParaRPr>
          </a:p>
        </p:txBody>
      </p:sp>
      <p:sp>
        <p:nvSpPr>
          <p:cNvPr id="56" name="矩形 55"/>
          <p:cNvSpPr/>
          <p:nvPr/>
        </p:nvSpPr>
        <p:spPr>
          <a:xfrm>
            <a:off x="6057165" y="1281288"/>
            <a:ext cx="2749656" cy="159839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799" dirty="0">
                <a:solidFill>
                  <a:srgbClr val="CCECFF"/>
                </a:solidFill>
                <a:latin typeface="微软雅黑" pitchFamily="34" charset="-122"/>
              </a:rPr>
              <a:t>      </a:t>
            </a:r>
            <a:r>
              <a:rPr lang="zh-CN" altLang="en-US" sz="1799" b="1" dirty="0">
                <a:solidFill>
                  <a:srgbClr val="CCECFF"/>
                </a:solidFill>
                <a:latin typeface="微软雅黑" pitchFamily="34" charset="-122"/>
              </a:rPr>
              <a:t>完成项目之一</a:t>
            </a:r>
            <a:endParaRPr lang="en-US" altLang="zh-CN" sz="1799" b="1" dirty="0">
              <a:solidFill>
                <a:srgbClr val="CCECFF"/>
              </a:solidFill>
              <a:latin typeface="微软雅黑" pitchFamily="34" charset="-122"/>
            </a:endParaRPr>
          </a:p>
          <a:p>
            <a:pPr algn="ctr">
              <a:defRPr/>
            </a:pPr>
            <a:r>
              <a:rPr lang="zh-CN" altLang="en-US" sz="1100" dirty="0">
                <a:solidFill>
                  <a:srgbClr val="CCECFF"/>
                </a:solidFill>
                <a:latin typeface="微软雅黑" pitchFamily="34" charset="-122"/>
              </a:rPr>
              <a:t>点击增加文本点击增加文本</a:t>
            </a:r>
          </a:p>
          <a:p>
            <a:pPr algn="ctr">
              <a:defRPr/>
            </a:pPr>
            <a:r>
              <a:rPr lang="zh-CN" altLang="en-US" sz="1100" dirty="0">
                <a:solidFill>
                  <a:srgbClr val="CCECFF"/>
                </a:solidFill>
                <a:latin typeface="微软雅黑" pitchFamily="34" charset="-122"/>
              </a:rPr>
              <a:t>点击增加文本点击增加文本</a:t>
            </a:r>
          </a:p>
          <a:p>
            <a:pPr algn="ctr">
              <a:defRPr/>
            </a:pPr>
            <a:endParaRPr lang="zh-CN" altLang="en-US" sz="1100" dirty="0">
              <a:solidFill>
                <a:srgbClr val="CCECFF"/>
              </a:solidFill>
            </a:endParaRPr>
          </a:p>
        </p:txBody>
      </p:sp>
      <p:sp>
        <p:nvSpPr>
          <p:cNvPr id="57" name="矩形 56"/>
          <p:cNvSpPr/>
          <p:nvPr/>
        </p:nvSpPr>
        <p:spPr>
          <a:xfrm>
            <a:off x="3263056" y="2920955"/>
            <a:ext cx="2749656" cy="1596809"/>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rgbClr val="CCECFF"/>
                </a:solidFill>
                <a:latin typeface="微软雅黑" pitchFamily="34" charset="-122"/>
              </a:rPr>
              <a:t>       </a:t>
            </a:r>
            <a:r>
              <a:rPr lang="zh-CN" altLang="en-US" sz="1799" b="1" dirty="0">
                <a:solidFill>
                  <a:srgbClr val="CCECFF"/>
                </a:solidFill>
                <a:latin typeface="微软雅黑" pitchFamily="34" charset="-122"/>
              </a:rPr>
              <a:t>完成项目之一</a:t>
            </a:r>
            <a:endParaRPr lang="en-US" altLang="zh-CN" sz="1799" b="1" dirty="0">
              <a:solidFill>
                <a:srgbClr val="CCECFF"/>
              </a:solidFill>
              <a:latin typeface="微软雅黑" pitchFamily="34" charset="-122"/>
            </a:endParaRPr>
          </a:p>
          <a:p>
            <a:pPr algn="ctr">
              <a:defRPr/>
            </a:pPr>
            <a:r>
              <a:rPr lang="zh-CN" altLang="en-US" sz="1100" dirty="0">
                <a:solidFill>
                  <a:srgbClr val="CCECFF"/>
                </a:solidFill>
                <a:latin typeface="微软雅黑" pitchFamily="34" charset="-122"/>
              </a:rPr>
              <a:t>点击增加文本点击增加文本</a:t>
            </a:r>
          </a:p>
          <a:p>
            <a:pPr algn="ctr">
              <a:defRPr/>
            </a:pPr>
            <a:r>
              <a:rPr lang="zh-CN" altLang="en-US" sz="1100" dirty="0">
                <a:solidFill>
                  <a:srgbClr val="CCECFF"/>
                </a:solidFill>
                <a:latin typeface="微软雅黑" pitchFamily="34" charset="-122"/>
              </a:rPr>
              <a:t>点击增加文本点击增加文本</a:t>
            </a:r>
          </a:p>
          <a:p>
            <a:pPr algn="ctr">
              <a:defRPr/>
            </a:pPr>
            <a:endParaRPr lang="zh-CN" altLang="en-US" sz="1600" dirty="0">
              <a:solidFill>
                <a:srgbClr val="CCECFF"/>
              </a:solidFill>
            </a:endParaRPr>
          </a:p>
        </p:txBody>
      </p:sp>
      <p:pic>
        <p:nvPicPr>
          <p:cNvPr id="58" name="图片 5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50814" y="2920956"/>
            <a:ext cx="2756007" cy="1596808"/>
          </a:xfrm>
          <a:prstGeom prst="rect">
            <a:avLst/>
          </a:prstGeom>
          <a:noFill/>
          <a:ln w="9525">
            <a:noFill/>
            <a:miter lim="800000"/>
            <a:headEnd/>
            <a:tailEnd/>
          </a:ln>
        </p:spPr>
      </p:pic>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263056" y="1276527"/>
            <a:ext cx="2749656" cy="1596809"/>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9525">
            <a:noFill/>
            <a:miter lim="800000"/>
            <a:headEnd/>
            <a:tailEnd/>
          </a:ln>
        </p:spPr>
      </p:pic>
      <p:pic>
        <p:nvPicPr>
          <p:cNvPr id="60" name="图片 59"/>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468949" y="2920955"/>
            <a:ext cx="2748068" cy="1596809"/>
          </a:xfrm>
          <a:prstGeom prst="rect">
            <a:avLst/>
          </a:prstGeom>
          <a:noFill/>
          <a:ln w="9525">
            <a:noFill/>
            <a:miter lim="800000"/>
            <a:headEnd/>
            <a:tailEnd/>
          </a:ln>
        </p:spPr>
      </p:pic>
    </p:spTree>
    <p:extLst>
      <p:ext uri="{BB962C8B-B14F-4D97-AF65-F5344CB8AC3E}">
        <p14:creationId xmlns:p14="http://schemas.microsoft.com/office/powerpoint/2010/main" val="3467778009"/>
      </p:ext>
    </p:extLst>
  </p:cSld>
  <p:clrMapOvr>
    <a:masterClrMapping/>
  </p:clrMapOvr>
  <mc:AlternateContent xmlns:mc="http://schemas.openxmlformats.org/markup-compatibility/2006" xmlns:p14="http://schemas.microsoft.com/office/powerpoint/2010/main">
    <mc:Choice Requires="p14">
      <p:transition spd="slow" p14:dur="1500" advClick="0" advTm="7000">
        <p:random/>
      </p:transition>
    </mc:Choice>
    <mc:Fallback xmlns="">
      <p:transition spd="slow" advClick="0" advTm="7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randombar(vertical)">
                                      <p:cBhvr>
                                        <p:cTn id="7" dur="500"/>
                                        <p:tgtEl>
                                          <p:spTgt spid="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up)">
                                      <p:cBhvr>
                                        <p:cTn id="11" dur="500"/>
                                        <p:tgtEl>
                                          <p:spTgt spid="60"/>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randombar(horizontal)">
                                      <p:cBhvr>
                                        <p:cTn id="15" dur="500"/>
                                        <p:tgtEl>
                                          <p:spTgt spid="59"/>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p:cTn id="19" dur="500" fill="hold"/>
                                        <p:tgtEl>
                                          <p:spTgt spid="57"/>
                                        </p:tgtEl>
                                        <p:attrNameLst>
                                          <p:attrName>ppt_w</p:attrName>
                                        </p:attrNameLst>
                                      </p:cBhvr>
                                      <p:tavLst>
                                        <p:tav tm="0">
                                          <p:val>
                                            <p:fltVal val="0"/>
                                          </p:val>
                                        </p:tav>
                                        <p:tav tm="100000">
                                          <p:val>
                                            <p:strVal val="#ppt_w"/>
                                          </p:val>
                                        </p:tav>
                                      </p:tavLst>
                                    </p:anim>
                                    <p:anim calcmode="lin" valueType="num">
                                      <p:cBhvr>
                                        <p:cTn id="20" dur="500" fill="hold"/>
                                        <p:tgtEl>
                                          <p:spTgt spid="57"/>
                                        </p:tgtEl>
                                        <p:attrNameLst>
                                          <p:attrName>ppt_h</p:attrName>
                                        </p:attrNameLst>
                                      </p:cBhvr>
                                      <p:tavLst>
                                        <p:tav tm="0">
                                          <p:val>
                                            <p:fltVal val="0"/>
                                          </p:val>
                                        </p:tav>
                                        <p:tav tm="100000">
                                          <p:val>
                                            <p:strVal val="#ppt_h"/>
                                          </p:val>
                                        </p:tav>
                                      </p:tavLst>
                                    </p:anim>
                                    <p:animEffect transition="in" filter="fade">
                                      <p:cBhvr>
                                        <p:cTn id="21" dur="500"/>
                                        <p:tgtEl>
                                          <p:spTgt spid="57"/>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1000"/>
                                        <p:tgtEl>
                                          <p:spTgt spid="56"/>
                                        </p:tgtEl>
                                      </p:cBhvr>
                                    </p:animEffect>
                                    <p:anim calcmode="lin" valueType="num">
                                      <p:cBhvr>
                                        <p:cTn id="26" dur="1000" fill="hold"/>
                                        <p:tgtEl>
                                          <p:spTgt spid="56"/>
                                        </p:tgtEl>
                                        <p:attrNameLst>
                                          <p:attrName>ppt_x</p:attrName>
                                        </p:attrNameLst>
                                      </p:cBhvr>
                                      <p:tavLst>
                                        <p:tav tm="0">
                                          <p:val>
                                            <p:strVal val="#ppt_x"/>
                                          </p:val>
                                        </p:tav>
                                        <p:tav tm="100000">
                                          <p:val>
                                            <p:strVal val="#ppt_x"/>
                                          </p:val>
                                        </p:tav>
                                      </p:tavLst>
                                    </p:anim>
                                    <p:anim calcmode="lin" valueType="num">
                                      <p:cBhvr>
                                        <p:cTn id="27" dur="1000" fill="hold"/>
                                        <p:tgtEl>
                                          <p:spTgt spid="56"/>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randombar(horizontal)">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71806" y="2866085"/>
            <a:ext cx="1806744" cy="1329564"/>
            <a:chOff x="0" y="0"/>
            <a:chExt cx="4817566" cy="3544850"/>
          </a:xfrm>
        </p:grpSpPr>
        <p:sp>
          <p:nvSpPr>
            <p:cNvPr id="54275" name="AutoShape 3"/>
            <p:cNvSpPr>
              <a:spLocks/>
            </p:cNvSpPr>
            <p:nvPr/>
          </p:nvSpPr>
          <p:spPr bwMode="auto">
            <a:xfrm>
              <a:off x="0" y="420683"/>
              <a:ext cx="4814391" cy="2619348"/>
            </a:xfrm>
            <a:custGeom>
              <a:avLst/>
              <a:gdLst>
                <a:gd name="T0" fmla="*/ 2407073 w 19679"/>
                <a:gd name="T1" fmla="*/ 1437520 h 19679"/>
                <a:gd name="T2" fmla="*/ 2407073 w 19679"/>
                <a:gd name="T3" fmla="*/ 1437520 h 19679"/>
                <a:gd name="T4" fmla="*/ 2407073 w 19679"/>
                <a:gd name="T5" fmla="*/ 1437520 h 19679"/>
                <a:gd name="T6" fmla="*/ 2407073 w 19679"/>
                <a:gd name="T7" fmla="*/ 1437520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76" name="AutoShape 4"/>
            <p:cNvSpPr>
              <a:spLocks/>
            </p:cNvSpPr>
            <p:nvPr/>
          </p:nvSpPr>
          <p:spPr bwMode="auto">
            <a:xfrm>
              <a:off x="1115898" y="477832"/>
              <a:ext cx="2619105" cy="2617761"/>
            </a:xfrm>
            <a:custGeom>
              <a:avLst/>
              <a:gdLst>
                <a:gd name="T0" fmla="*/ 1309486 w 19679"/>
                <a:gd name="T1" fmla="*/ 1436649 h 19679"/>
                <a:gd name="T2" fmla="*/ 1309486 w 19679"/>
                <a:gd name="T3" fmla="*/ 1436649 h 19679"/>
                <a:gd name="T4" fmla="*/ 1309486 w 19679"/>
                <a:gd name="T5" fmla="*/ 1436649 h 19679"/>
                <a:gd name="T6" fmla="*/ 1309486 w 19679"/>
                <a:gd name="T7" fmla="*/ 1436649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bg1">
                <a:lumMod val="6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77" name="AutoShape 5"/>
            <p:cNvSpPr>
              <a:spLocks/>
            </p:cNvSpPr>
            <p:nvPr/>
          </p:nvSpPr>
          <p:spPr bwMode="auto">
            <a:xfrm>
              <a:off x="1766706" y="1090601"/>
              <a:ext cx="1307965" cy="1306499"/>
            </a:xfrm>
            <a:custGeom>
              <a:avLst/>
              <a:gdLst>
                <a:gd name="T0" fmla="*/ 653949 w 19679"/>
                <a:gd name="T1" fmla="*/ 717018 h 19679"/>
                <a:gd name="T2" fmla="*/ 653949 w 19679"/>
                <a:gd name="T3" fmla="*/ 717018 h 19679"/>
                <a:gd name="T4" fmla="*/ 653949 w 19679"/>
                <a:gd name="T5" fmla="*/ 717018 h 19679"/>
                <a:gd name="T6" fmla="*/ 653949 w 19679"/>
                <a:gd name="T7" fmla="*/ 7170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tx1">
                <a:lumMod val="50000"/>
                <a:lumOff val="50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78" name="AutoShape 6"/>
            <p:cNvSpPr>
              <a:spLocks/>
            </p:cNvSpPr>
            <p:nvPr/>
          </p:nvSpPr>
          <p:spPr bwMode="auto">
            <a:xfrm>
              <a:off x="2119094" y="1427147"/>
              <a:ext cx="263498" cy="263522"/>
            </a:xfrm>
            <a:custGeom>
              <a:avLst/>
              <a:gdLst>
                <a:gd name="T0" fmla="*/ 131742 w 19679"/>
                <a:gd name="T1" fmla="*/ 144623 h 19679"/>
                <a:gd name="T2" fmla="*/ 131742 w 19679"/>
                <a:gd name="T3" fmla="*/ 144623 h 19679"/>
                <a:gd name="T4" fmla="*/ 131742 w 19679"/>
                <a:gd name="T5" fmla="*/ 144623 h 19679"/>
                <a:gd name="T6" fmla="*/ 131742 w 19679"/>
                <a:gd name="T7" fmla="*/ 144623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79" name="AutoShape 7"/>
            <p:cNvSpPr>
              <a:spLocks/>
            </p:cNvSpPr>
            <p:nvPr/>
          </p:nvSpPr>
          <p:spPr bwMode="auto">
            <a:xfrm>
              <a:off x="1576225" y="755642"/>
              <a:ext cx="566679" cy="566731"/>
            </a:xfrm>
            <a:custGeom>
              <a:avLst/>
              <a:gdLst>
                <a:gd name="T0" fmla="*/ 283325 w 19679"/>
                <a:gd name="T1" fmla="*/ 311027 h 19679"/>
                <a:gd name="T2" fmla="*/ 283325 w 19679"/>
                <a:gd name="T3" fmla="*/ 311027 h 19679"/>
                <a:gd name="T4" fmla="*/ 283325 w 19679"/>
                <a:gd name="T5" fmla="*/ 311027 h 19679"/>
                <a:gd name="T6" fmla="*/ 283325 w 19679"/>
                <a:gd name="T7" fmla="*/ 31102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54280" name="AutoShape 8"/>
            <p:cNvSpPr>
              <a:spLocks/>
            </p:cNvSpPr>
            <p:nvPr/>
          </p:nvSpPr>
          <p:spPr bwMode="auto">
            <a:xfrm>
              <a:off x="3175" y="0"/>
              <a:ext cx="4814391" cy="3544850"/>
            </a:xfrm>
            <a:custGeom>
              <a:avLst/>
              <a:gdLst>
                <a:gd name="T0" fmla="*/ 2407196 w 21600"/>
                <a:gd name="T1" fmla="*/ 1772339 h 20595"/>
                <a:gd name="T2" fmla="*/ 2407196 w 21600"/>
                <a:gd name="T3" fmla="*/ 1772339 h 20595"/>
                <a:gd name="T4" fmla="*/ 2407196 w 21600"/>
                <a:gd name="T5" fmla="*/ 1772339 h 20595"/>
                <a:gd name="T6" fmla="*/ 2407196 w 21600"/>
                <a:gd name="T7" fmla="*/ 1772339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0595">
                  <a:moveTo>
                    <a:pt x="10800" y="0"/>
                  </a:moveTo>
                  <a:cubicBezTo>
                    <a:pt x="8035" y="0"/>
                    <a:pt x="5271" y="1005"/>
                    <a:pt x="3162" y="3016"/>
                  </a:cubicBezTo>
                  <a:cubicBezTo>
                    <a:pt x="1053" y="5026"/>
                    <a:pt x="0" y="7662"/>
                    <a:pt x="0" y="10297"/>
                  </a:cubicBezTo>
                  <a:cubicBezTo>
                    <a:pt x="0" y="8930"/>
                    <a:pt x="1053" y="7563"/>
                    <a:pt x="3162" y="6520"/>
                  </a:cubicBezTo>
                  <a:cubicBezTo>
                    <a:pt x="7380" y="4434"/>
                    <a:pt x="14219" y="4434"/>
                    <a:pt x="18437" y="6520"/>
                  </a:cubicBezTo>
                  <a:cubicBezTo>
                    <a:pt x="20546" y="7563"/>
                    <a:pt x="21599" y="8930"/>
                    <a:pt x="21599" y="10297"/>
                  </a:cubicBezTo>
                  <a:cubicBezTo>
                    <a:pt x="21599" y="7662"/>
                    <a:pt x="20546" y="5026"/>
                    <a:pt x="18437" y="3016"/>
                  </a:cubicBezTo>
                  <a:cubicBezTo>
                    <a:pt x="16328" y="1005"/>
                    <a:pt x="13564" y="0"/>
                    <a:pt x="10800" y="0"/>
                  </a:cubicBezTo>
                  <a:close/>
                  <a:moveTo>
                    <a:pt x="21599" y="10297"/>
                  </a:moveTo>
                  <a:cubicBezTo>
                    <a:pt x="21599" y="11664"/>
                    <a:pt x="20546" y="13031"/>
                    <a:pt x="18437" y="14074"/>
                  </a:cubicBezTo>
                  <a:cubicBezTo>
                    <a:pt x="14219" y="16159"/>
                    <a:pt x="7380" y="16159"/>
                    <a:pt x="3162" y="14074"/>
                  </a:cubicBezTo>
                  <a:cubicBezTo>
                    <a:pt x="1053" y="13031"/>
                    <a:pt x="0" y="11664"/>
                    <a:pt x="0" y="10297"/>
                  </a:cubicBezTo>
                  <a:cubicBezTo>
                    <a:pt x="0" y="12932"/>
                    <a:pt x="1053" y="15567"/>
                    <a:pt x="3162" y="17578"/>
                  </a:cubicBezTo>
                  <a:cubicBezTo>
                    <a:pt x="7380" y="21600"/>
                    <a:pt x="14219" y="21599"/>
                    <a:pt x="18437" y="17578"/>
                  </a:cubicBezTo>
                  <a:cubicBezTo>
                    <a:pt x="20546" y="15567"/>
                    <a:pt x="21599" y="12932"/>
                    <a:pt x="21599" y="10297"/>
                  </a:cubicBezTo>
                  <a:close/>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grpSp>
      <p:sp>
        <p:nvSpPr>
          <p:cNvPr id="54284" name="Line 12"/>
          <p:cNvSpPr>
            <a:spLocks noChangeShapeType="1"/>
          </p:cNvSpPr>
          <p:nvPr/>
        </p:nvSpPr>
        <p:spPr bwMode="auto">
          <a:xfrm flipH="1" flipV="1">
            <a:off x="3814085" y="2542179"/>
            <a:ext cx="314915" cy="314975"/>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41">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5" name="Line 13"/>
          <p:cNvSpPr>
            <a:spLocks noChangeShapeType="1"/>
          </p:cNvSpPr>
          <p:nvPr/>
        </p:nvSpPr>
        <p:spPr bwMode="auto">
          <a:xfrm flipV="1">
            <a:off x="5057672" y="2580285"/>
            <a:ext cx="289318" cy="289967"/>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41">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6" name="Line 14"/>
          <p:cNvSpPr>
            <a:spLocks noChangeShapeType="1"/>
          </p:cNvSpPr>
          <p:nvPr/>
        </p:nvSpPr>
        <p:spPr bwMode="auto">
          <a:xfrm flipV="1">
            <a:off x="4579048" y="2189694"/>
            <a:ext cx="0" cy="617445"/>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41">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7" name="Line 15"/>
          <p:cNvSpPr>
            <a:spLocks noChangeShapeType="1"/>
          </p:cNvSpPr>
          <p:nvPr/>
        </p:nvSpPr>
        <p:spPr bwMode="auto">
          <a:xfrm flipH="1">
            <a:off x="3178897" y="3207555"/>
            <a:ext cx="463145" cy="0"/>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41">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8" name="Line 16"/>
          <p:cNvSpPr>
            <a:spLocks noChangeShapeType="1"/>
          </p:cNvSpPr>
          <p:nvPr/>
        </p:nvSpPr>
        <p:spPr bwMode="auto">
          <a:xfrm flipH="1">
            <a:off x="3178897" y="3944383"/>
            <a:ext cx="463145" cy="0"/>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41">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89" name="Line 17"/>
          <p:cNvSpPr>
            <a:spLocks noChangeShapeType="1"/>
          </p:cNvSpPr>
          <p:nvPr/>
        </p:nvSpPr>
        <p:spPr bwMode="auto">
          <a:xfrm flipH="1">
            <a:off x="5577372" y="3207555"/>
            <a:ext cx="463145" cy="0"/>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41">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0" name="Line 18"/>
          <p:cNvSpPr>
            <a:spLocks noChangeShapeType="1"/>
          </p:cNvSpPr>
          <p:nvPr/>
        </p:nvSpPr>
        <p:spPr bwMode="auto">
          <a:xfrm flipH="1">
            <a:off x="5577372" y="3944383"/>
            <a:ext cx="463145" cy="0"/>
          </a:xfrm>
          <a:prstGeom prst="line">
            <a:avLst/>
          </a:prstGeom>
          <a:noFill/>
          <a:ln w="6350" cap="flat" cmpd="sng">
            <a:solidFill>
              <a:schemeClr val="bg1">
                <a:lumMod val="65000"/>
              </a:schemeClr>
            </a:solidFill>
            <a:prstDash val="dash"/>
            <a:round/>
            <a:headEnd type="oval" w="med" len="me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71441">
              <a:defRPr/>
            </a:pPr>
            <a:endParaRPr lang="es-ES" sz="5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1" name="AutoShape 19"/>
          <p:cNvSpPr>
            <a:spLocks/>
          </p:cNvSpPr>
          <p:nvPr/>
        </p:nvSpPr>
        <p:spPr bwMode="auto">
          <a:xfrm>
            <a:off x="3318791" y="2045602"/>
            <a:ext cx="503031" cy="5025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3"/>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292" name="AutoShape 20"/>
          <p:cNvSpPr>
            <a:spLocks/>
          </p:cNvSpPr>
          <p:nvPr/>
        </p:nvSpPr>
        <p:spPr bwMode="auto">
          <a:xfrm>
            <a:off x="3403623" y="2171236"/>
            <a:ext cx="333370" cy="2512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03</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293" name="AutoShape 21"/>
          <p:cNvSpPr>
            <a:spLocks/>
          </p:cNvSpPr>
          <p:nvPr/>
        </p:nvSpPr>
        <p:spPr bwMode="auto">
          <a:xfrm>
            <a:off x="5332702" y="2093235"/>
            <a:ext cx="503031" cy="5025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5"/>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294" name="AutoShape 22"/>
          <p:cNvSpPr>
            <a:spLocks/>
          </p:cNvSpPr>
          <p:nvPr/>
        </p:nvSpPr>
        <p:spPr bwMode="auto">
          <a:xfrm>
            <a:off x="5417533" y="2208151"/>
            <a:ext cx="333370" cy="2518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05</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295" name="AutoShape 23"/>
          <p:cNvSpPr>
            <a:spLocks/>
          </p:cNvSpPr>
          <p:nvPr/>
        </p:nvSpPr>
        <p:spPr bwMode="auto">
          <a:xfrm>
            <a:off x="5930981" y="2296272"/>
            <a:ext cx="1222235" cy="252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6" name="AutoShape 24"/>
          <p:cNvSpPr>
            <a:spLocks/>
          </p:cNvSpPr>
          <p:nvPr/>
        </p:nvSpPr>
        <p:spPr bwMode="auto">
          <a:xfrm>
            <a:off x="5930980" y="2083112"/>
            <a:ext cx="1075712" cy="1428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7" name="AutoShape 25"/>
          <p:cNvSpPr>
            <a:spLocks/>
          </p:cNvSpPr>
          <p:nvPr/>
        </p:nvSpPr>
        <p:spPr bwMode="auto">
          <a:xfrm>
            <a:off x="1994165" y="2267691"/>
            <a:ext cx="1222235" cy="252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gn="r"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8" name="AutoShape 26"/>
          <p:cNvSpPr>
            <a:spLocks/>
          </p:cNvSpPr>
          <p:nvPr/>
        </p:nvSpPr>
        <p:spPr bwMode="auto">
          <a:xfrm>
            <a:off x="2191289" y="2054532"/>
            <a:ext cx="1025112" cy="1536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99" name="AutoShape 27"/>
          <p:cNvSpPr>
            <a:spLocks/>
          </p:cNvSpPr>
          <p:nvPr/>
        </p:nvSpPr>
        <p:spPr bwMode="auto">
          <a:xfrm>
            <a:off x="4326045" y="1532353"/>
            <a:ext cx="502436" cy="5025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4"/>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00" name="AutoShape 28"/>
          <p:cNvSpPr>
            <a:spLocks/>
          </p:cNvSpPr>
          <p:nvPr/>
        </p:nvSpPr>
        <p:spPr bwMode="auto">
          <a:xfrm>
            <a:off x="4410578" y="1657391"/>
            <a:ext cx="333370" cy="2512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04</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301" name="AutoShape 29"/>
          <p:cNvSpPr>
            <a:spLocks/>
          </p:cNvSpPr>
          <p:nvPr/>
        </p:nvSpPr>
        <p:spPr bwMode="auto">
          <a:xfrm>
            <a:off x="2551675" y="3693119"/>
            <a:ext cx="502436" cy="5025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1"/>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02" name="AutoShape 30"/>
          <p:cNvSpPr>
            <a:spLocks/>
          </p:cNvSpPr>
          <p:nvPr/>
        </p:nvSpPr>
        <p:spPr bwMode="auto">
          <a:xfrm>
            <a:off x="2636207" y="3818752"/>
            <a:ext cx="333370" cy="2512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01</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303" name="AutoShape 31"/>
          <p:cNvSpPr>
            <a:spLocks/>
          </p:cNvSpPr>
          <p:nvPr/>
        </p:nvSpPr>
        <p:spPr bwMode="auto">
          <a:xfrm>
            <a:off x="2551675" y="2955993"/>
            <a:ext cx="502436" cy="5031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2"/>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04" name="AutoShape 32"/>
          <p:cNvSpPr>
            <a:spLocks/>
          </p:cNvSpPr>
          <p:nvPr/>
        </p:nvSpPr>
        <p:spPr bwMode="auto">
          <a:xfrm>
            <a:off x="2636207" y="3081626"/>
            <a:ext cx="333370" cy="2518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02</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309" name="AutoShape 37"/>
          <p:cNvSpPr>
            <a:spLocks/>
          </p:cNvSpPr>
          <p:nvPr/>
        </p:nvSpPr>
        <p:spPr bwMode="auto">
          <a:xfrm>
            <a:off x="6139339" y="3693119"/>
            <a:ext cx="502436" cy="5025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5"/>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10" name="AutoShape 38"/>
          <p:cNvSpPr>
            <a:spLocks/>
          </p:cNvSpPr>
          <p:nvPr/>
        </p:nvSpPr>
        <p:spPr bwMode="auto">
          <a:xfrm>
            <a:off x="6139339" y="2955993"/>
            <a:ext cx="502436" cy="5031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799" y="0"/>
                </a:cubicBezTo>
                <a:cubicBezTo>
                  <a:pt x="16764" y="0"/>
                  <a:pt x="21599" y="4835"/>
                  <a:pt x="21599" y="10799"/>
                </a:cubicBezTo>
                <a:close/>
              </a:path>
            </a:pathLst>
          </a:custGeom>
          <a:solidFill>
            <a:schemeClr val="accent6"/>
          </a:solidFill>
          <a:ln>
            <a:noFill/>
          </a:ln>
          <a:effectLst/>
          <a:extLst/>
        </p:spPr>
        <p:txBody>
          <a:bodyPr lIns="0" tIns="0" rIns="0" bIns="0" anchor="ctr"/>
          <a:lstStyle/>
          <a:p>
            <a:pPr algn="ctr">
              <a:defRPr/>
            </a:pPr>
            <a:endParaRPr lang="es-ES" sz="1100" dirty="0">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311" name="AutoShape 39"/>
          <p:cNvSpPr>
            <a:spLocks/>
          </p:cNvSpPr>
          <p:nvPr/>
        </p:nvSpPr>
        <p:spPr bwMode="auto">
          <a:xfrm>
            <a:off x="6223871" y="3081626"/>
            <a:ext cx="333370" cy="2518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06</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312" name="AutoShape 40"/>
          <p:cNvSpPr>
            <a:spLocks/>
          </p:cNvSpPr>
          <p:nvPr/>
        </p:nvSpPr>
        <p:spPr bwMode="auto">
          <a:xfrm>
            <a:off x="6223871" y="3818752"/>
            <a:ext cx="333370" cy="2512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b"/>
          <a:lstStyle>
            <a:lvl1pPr defTabSz="584200" eaLnBrk="0">
              <a:defRPr sz="2500" b="1">
                <a:solidFill>
                  <a:srgbClr val="FFFFFF"/>
                </a:solidFill>
                <a:latin typeface="Lato" charset="0"/>
                <a:ea typeface="MS PGothic" panose="020B0600070205080204" pitchFamily="34" charset="-128"/>
                <a:sym typeface="Lato" charset="0"/>
              </a:defRPr>
            </a:lvl1pPr>
            <a:lvl2pPr marL="742950" indent="-285750" defTabSz="584200" eaLnBrk="0">
              <a:defRPr sz="2500" b="1">
                <a:solidFill>
                  <a:srgbClr val="FFFFFF"/>
                </a:solidFill>
                <a:latin typeface="Lato" charset="0"/>
                <a:ea typeface="MS PGothic" panose="020B0600070205080204" pitchFamily="34" charset="-128"/>
                <a:sym typeface="Lato" charset="0"/>
              </a:defRPr>
            </a:lvl2pPr>
            <a:lvl3pPr marL="1143000" indent="-228600" defTabSz="584200" eaLnBrk="0">
              <a:defRPr sz="2500" b="1">
                <a:solidFill>
                  <a:srgbClr val="FFFFFF"/>
                </a:solidFill>
                <a:latin typeface="Lato" charset="0"/>
                <a:ea typeface="MS PGothic" panose="020B0600070205080204" pitchFamily="34" charset="-128"/>
                <a:sym typeface="Lato" charset="0"/>
              </a:defRPr>
            </a:lvl3pPr>
            <a:lvl4pPr marL="1600200" indent="-228600" defTabSz="584200" eaLnBrk="0">
              <a:defRPr sz="2500" b="1">
                <a:solidFill>
                  <a:srgbClr val="FFFFFF"/>
                </a:solidFill>
                <a:latin typeface="Lato" charset="0"/>
                <a:ea typeface="MS PGothic" panose="020B0600070205080204" pitchFamily="34" charset="-128"/>
                <a:sym typeface="Lato" charset="0"/>
              </a:defRPr>
            </a:lvl4pPr>
            <a:lvl5pPr marL="2057400" indent="-228600" defTabSz="584200" eaLnBrk="0">
              <a:defRPr sz="2500" b="1">
                <a:solidFill>
                  <a:srgbClr val="FFFFFF"/>
                </a:solidFill>
                <a:latin typeface="Lato" charset="0"/>
                <a:ea typeface="MS PGothic" panose="020B0600070205080204" pitchFamily="34" charset="-128"/>
                <a:sym typeface="Lato" charset="0"/>
              </a:defRPr>
            </a:lvl5pPr>
            <a:lvl6pPr marL="25146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5842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r>
              <a:rPr lang="es-ES" altLang="zh-CN" sz="1100" b="0" dirty="0">
                <a:latin typeface="Arial" panose="020B0604020202020204" pitchFamily="34" charset="0"/>
                <a:ea typeface="微软雅黑" panose="020B0503020204020204" pitchFamily="34" charset="-122"/>
                <a:sym typeface="Arial" panose="020B0604020202020204" pitchFamily="34" charset="0"/>
              </a:rPr>
              <a:t>07</a:t>
            </a:r>
            <a:endParaRPr lang="es-E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AutoShape 25"/>
          <p:cNvSpPr>
            <a:spLocks/>
          </p:cNvSpPr>
          <p:nvPr/>
        </p:nvSpPr>
        <p:spPr bwMode="auto">
          <a:xfrm>
            <a:off x="1208428" y="3161976"/>
            <a:ext cx="1222235" cy="252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637"/>
              </a:spcBef>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pPr algn="r" eaLnBrk="1">
              <a:lnSpc>
                <a:spcPct val="120000"/>
              </a:lnSpc>
              <a:spcBef>
                <a:spcPts val="637"/>
              </a:spcBef>
            </a:pPr>
            <a:r>
              <a:rPr lang="en-U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endParaRPr lang="es-ES" altLang="zh-CN" sz="6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AutoShape 26"/>
          <p:cNvSpPr>
            <a:spLocks/>
          </p:cNvSpPr>
          <p:nvPr/>
        </p:nvSpPr>
        <p:spPr bwMode="auto">
          <a:xfrm>
            <a:off x="1405551" y="2948817"/>
            <a:ext cx="1025112" cy="1536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AutoShape 25"/>
          <p:cNvSpPr>
            <a:spLocks/>
          </p:cNvSpPr>
          <p:nvPr/>
        </p:nvSpPr>
        <p:spPr bwMode="auto">
          <a:xfrm>
            <a:off x="1208428" y="3934312"/>
            <a:ext cx="1222235" cy="252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AutoShape 26"/>
          <p:cNvSpPr>
            <a:spLocks/>
          </p:cNvSpPr>
          <p:nvPr/>
        </p:nvSpPr>
        <p:spPr bwMode="auto">
          <a:xfrm>
            <a:off x="1405551" y="3721153"/>
            <a:ext cx="1025112" cy="1536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AutoShape 23"/>
          <p:cNvSpPr>
            <a:spLocks/>
          </p:cNvSpPr>
          <p:nvPr/>
        </p:nvSpPr>
        <p:spPr bwMode="auto">
          <a:xfrm>
            <a:off x="6730265" y="3163457"/>
            <a:ext cx="1222235" cy="252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AutoShape 24"/>
          <p:cNvSpPr>
            <a:spLocks/>
          </p:cNvSpPr>
          <p:nvPr/>
        </p:nvSpPr>
        <p:spPr bwMode="auto">
          <a:xfrm>
            <a:off x="6730266" y="2950296"/>
            <a:ext cx="1075712" cy="1428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AutoShape 23"/>
          <p:cNvSpPr>
            <a:spLocks/>
          </p:cNvSpPr>
          <p:nvPr/>
        </p:nvSpPr>
        <p:spPr bwMode="auto">
          <a:xfrm>
            <a:off x="6730265" y="3908693"/>
            <a:ext cx="1222235" cy="2524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just">
              <a:lnSpc>
                <a:spcPct val="120000"/>
              </a:lnSpc>
              <a:defRPr sz="1800">
                <a:solidFill>
                  <a:srgbClr val="000000"/>
                </a:solidFill>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AutoShape 24"/>
          <p:cNvSpPr>
            <a:spLocks/>
          </p:cNvSpPr>
          <p:nvPr/>
        </p:nvSpPr>
        <p:spPr bwMode="auto">
          <a:xfrm>
            <a:off x="6730266" y="3695534"/>
            <a:ext cx="1075712" cy="1428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4287" tIns="14287" rIns="14287" bIns="1428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80785496"/>
      </p:ext>
    </p:extLst>
  </p:cSld>
  <p:clrMapOvr>
    <a:masterClrMapping/>
  </p:clrMapOvr>
  <mc:AlternateContent xmlns:mc="http://schemas.openxmlformats.org/markup-compatibility/2006" xmlns:p14="http://schemas.microsoft.com/office/powerpoint/2010/main">
    <mc:Choice Requires="p14">
      <p:transition spd="slow" p14:dur="1500" advClick="0" advTm="23306">
        <p:random/>
      </p:transition>
    </mc:Choice>
    <mc:Fallback xmlns="">
      <p:transition spd="slow" advClick="0" advTm="23306">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32" fill="hold"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par>
                          <p:cTn id="8" fill="hold" nodeType="afterGroup">
                            <p:stCondLst>
                              <p:cond delay="600"/>
                            </p:stCondLst>
                            <p:childTnLst>
                              <p:par>
                                <p:cTn id="9" presetID="22" presetClass="entr" presetSubtype="4" fill="hold" nodeType="afterEffect">
                                  <p:stCondLst>
                                    <p:cond delay="100"/>
                                  </p:stCondLst>
                                  <p:childTnLst>
                                    <p:set>
                                      <p:cBhvr>
                                        <p:cTn id="10" dur="1" fill="hold">
                                          <p:stCondLst>
                                            <p:cond delay="0"/>
                                          </p:stCondLst>
                                        </p:cTn>
                                        <p:tgtEl>
                                          <p:spTgt spid="54286"/>
                                        </p:tgtEl>
                                        <p:attrNameLst>
                                          <p:attrName>style.visibility</p:attrName>
                                        </p:attrNameLst>
                                      </p:cBhvr>
                                      <p:to>
                                        <p:strVal val="visible"/>
                                      </p:to>
                                    </p:set>
                                    <p:animEffect transition="in" filter="wipe(down)">
                                      <p:cBhvr>
                                        <p:cTn id="11" dur="500"/>
                                        <p:tgtEl>
                                          <p:spTgt spid="54286"/>
                                        </p:tgtEl>
                                      </p:cBhvr>
                                    </p:animEffect>
                                  </p:childTnLst>
                                </p:cTn>
                              </p:par>
                            </p:childTnLst>
                          </p:cTn>
                        </p:par>
                        <p:par>
                          <p:cTn id="12" fill="hold" nodeType="afterGroup">
                            <p:stCondLst>
                              <p:cond delay="1200"/>
                            </p:stCondLst>
                            <p:childTnLst>
                              <p:par>
                                <p:cTn id="13" presetID="22" presetClass="entr" presetSubtype="4" fill="hold" nodeType="afterEffect">
                                  <p:stCondLst>
                                    <p:cond delay="100"/>
                                  </p:stCondLst>
                                  <p:childTnLst>
                                    <p:set>
                                      <p:cBhvr>
                                        <p:cTn id="14" dur="1" fill="hold">
                                          <p:stCondLst>
                                            <p:cond delay="0"/>
                                          </p:stCondLst>
                                        </p:cTn>
                                        <p:tgtEl>
                                          <p:spTgt spid="54284"/>
                                        </p:tgtEl>
                                        <p:attrNameLst>
                                          <p:attrName>style.visibility</p:attrName>
                                        </p:attrNameLst>
                                      </p:cBhvr>
                                      <p:to>
                                        <p:strVal val="visible"/>
                                      </p:to>
                                    </p:set>
                                    <p:animEffect transition="in" filter="wipe(down)">
                                      <p:cBhvr>
                                        <p:cTn id="15" dur="500"/>
                                        <p:tgtEl>
                                          <p:spTgt spid="54284"/>
                                        </p:tgtEl>
                                      </p:cBhvr>
                                    </p:animEffect>
                                  </p:childTnLst>
                                </p:cTn>
                              </p:par>
                            </p:childTnLst>
                          </p:cTn>
                        </p:par>
                        <p:par>
                          <p:cTn id="16" fill="hold" nodeType="afterGroup">
                            <p:stCondLst>
                              <p:cond delay="1800"/>
                            </p:stCondLst>
                            <p:childTnLst>
                              <p:par>
                                <p:cTn id="17" presetID="22" presetClass="entr" presetSubtype="4" fill="hold" nodeType="afterEffect">
                                  <p:stCondLst>
                                    <p:cond delay="100"/>
                                  </p:stCondLst>
                                  <p:childTnLst>
                                    <p:set>
                                      <p:cBhvr>
                                        <p:cTn id="18" dur="1" fill="hold">
                                          <p:stCondLst>
                                            <p:cond delay="0"/>
                                          </p:stCondLst>
                                        </p:cTn>
                                        <p:tgtEl>
                                          <p:spTgt spid="54285"/>
                                        </p:tgtEl>
                                        <p:attrNameLst>
                                          <p:attrName>style.visibility</p:attrName>
                                        </p:attrNameLst>
                                      </p:cBhvr>
                                      <p:to>
                                        <p:strVal val="visible"/>
                                      </p:to>
                                    </p:set>
                                    <p:animEffect transition="in" filter="wipe(down)">
                                      <p:cBhvr>
                                        <p:cTn id="19" dur="500"/>
                                        <p:tgtEl>
                                          <p:spTgt spid="54285"/>
                                        </p:tgtEl>
                                      </p:cBhvr>
                                    </p:animEffect>
                                  </p:childTnLst>
                                </p:cTn>
                              </p:par>
                            </p:childTnLst>
                          </p:cTn>
                        </p:par>
                        <p:par>
                          <p:cTn id="20" fill="hold" nodeType="afterGroup">
                            <p:stCondLst>
                              <p:cond delay="2400"/>
                            </p:stCondLst>
                            <p:childTnLst>
                              <p:par>
                                <p:cTn id="21" presetID="22" presetClass="entr" presetSubtype="2" fill="hold" nodeType="afterEffect">
                                  <p:stCondLst>
                                    <p:cond delay="100"/>
                                  </p:stCondLst>
                                  <p:childTnLst>
                                    <p:set>
                                      <p:cBhvr>
                                        <p:cTn id="22" dur="1" fill="hold">
                                          <p:stCondLst>
                                            <p:cond delay="0"/>
                                          </p:stCondLst>
                                        </p:cTn>
                                        <p:tgtEl>
                                          <p:spTgt spid="54287"/>
                                        </p:tgtEl>
                                        <p:attrNameLst>
                                          <p:attrName>style.visibility</p:attrName>
                                        </p:attrNameLst>
                                      </p:cBhvr>
                                      <p:to>
                                        <p:strVal val="visible"/>
                                      </p:to>
                                    </p:set>
                                    <p:animEffect transition="in" filter="wipe(right)">
                                      <p:cBhvr>
                                        <p:cTn id="23" dur="500"/>
                                        <p:tgtEl>
                                          <p:spTgt spid="54287"/>
                                        </p:tgtEl>
                                      </p:cBhvr>
                                    </p:animEffect>
                                  </p:childTnLst>
                                </p:cTn>
                              </p:par>
                            </p:childTnLst>
                          </p:cTn>
                        </p:par>
                        <p:par>
                          <p:cTn id="24" fill="hold" nodeType="afterGroup">
                            <p:stCondLst>
                              <p:cond delay="3000"/>
                            </p:stCondLst>
                            <p:childTnLst>
                              <p:par>
                                <p:cTn id="25" presetID="22" presetClass="entr" presetSubtype="8" fill="hold" nodeType="afterEffect">
                                  <p:stCondLst>
                                    <p:cond delay="100"/>
                                  </p:stCondLst>
                                  <p:childTnLst>
                                    <p:set>
                                      <p:cBhvr>
                                        <p:cTn id="26" dur="1" fill="hold">
                                          <p:stCondLst>
                                            <p:cond delay="0"/>
                                          </p:stCondLst>
                                        </p:cTn>
                                        <p:tgtEl>
                                          <p:spTgt spid="54289"/>
                                        </p:tgtEl>
                                        <p:attrNameLst>
                                          <p:attrName>style.visibility</p:attrName>
                                        </p:attrNameLst>
                                      </p:cBhvr>
                                      <p:to>
                                        <p:strVal val="visible"/>
                                      </p:to>
                                    </p:set>
                                    <p:animEffect transition="in" filter="wipe(left)">
                                      <p:cBhvr>
                                        <p:cTn id="27" dur="500"/>
                                        <p:tgtEl>
                                          <p:spTgt spid="54289"/>
                                        </p:tgtEl>
                                      </p:cBhvr>
                                    </p:animEffect>
                                  </p:childTnLst>
                                </p:cTn>
                              </p:par>
                            </p:childTnLst>
                          </p:cTn>
                        </p:par>
                        <p:par>
                          <p:cTn id="28" fill="hold" nodeType="afterGroup">
                            <p:stCondLst>
                              <p:cond delay="3600"/>
                            </p:stCondLst>
                            <p:childTnLst>
                              <p:par>
                                <p:cTn id="29" presetID="22" presetClass="entr" presetSubtype="2" fill="hold" nodeType="afterEffect">
                                  <p:stCondLst>
                                    <p:cond delay="100"/>
                                  </p:stCondLst>
                                  <p:childTnLst>
                                    <p:set>
                                      <p:cBhvr>
                                        <p:cTn id="30" dur="1" fill="hold">
                                          <p:stCondLst>
                                            <p:cond delay="0"/>
                                          </p:stCondLst>
                                        </p:cTn>
                                        <p:tgtEl>
                                          <p:spTgt spid="54288"/>
                                        </p:tgtEl>
                                        <p:attrNameLst>
                                          <p:attrName>style.visibility</p:attrName>
                                        </p:attrNameLst>
                                      </p:cBhvr>
                                      <p:to>
                                        <p:strVal val="visible"/>
                                      </p:to>
                                    </p:set>
                                    <p:animEffect transition="in" filter="wipe(right)">
                                      <p:cBhvr>
                                        <p:cTn id="31" dur="500"/>
                                        <p:tgtEl>
                                          <p:spTgt spid="54288"/>
                                        </p:tgtEl>
                                      </p:cBhvr>
                                    </p:animEffect>
                                  </p:childTnLst>
                                </p:cTn>
                              </p:par>
                            </p:childTnLst>
                          </p:cTn>
                        </p:par>
                        <p:par>
                          <p:cTn id="32" fill="hold" nodeType="afterGroup">
                            <p:stCondLst>
                              <p:cond delay="4200"/>
                            </p:stCondLst>
                            <p:childTnLst>
                              <p:par>
                                <p:cTn id="33" presetID="22" presetClass="entr" presetSubtype="8" fill="hold" nodeType="afterEffect">
                                  <p:stCondLst>
                                    <p:cond delay="100"/>
                                  </p:stCondLst>
                                  <p:childTnLst>
                                    <p:set>
                                      <p:cBhvr>
                                        <p:cTn id="34" dur="1" fill="hold">
                                          <p:stCondLst>
                                            <p:cond delay="0"/>
                                          </p:stCondLst>
                                        </p:cTn>
                                        <p:tgtEl>
                                          <p:spTgt spid="54290"/>
                                        </p:tgtEl>
                                        <p:attrNameLst>
                                          <p:attrName>style.visibility</p:attrName>
                                        </p:attrNameLst>
                                      </p:cBhvr>
                                      <p:to>
                                        <p:strVal val="visible"/>
                                      </p:to>
                                    </p:set>
                                    <p:animEffect transition="in" filter="wipe(left)">
                                      <p:cBhvr>
                                        <p:cTn id="35" dur="500"/>
                                        <p:tgtEl>
                                          <p:spTgt spid="54290"/>
                                        </p:tgtEl>
                                      </p:cBhvr>
                                    </p:animEffect>
                                  </p:childTnLst>
                                </p:cTn>
                              </p:par>
                            </p:childTnLst>
                          </p:cTn>
                        </p:par>
                        <p:par>
                          <p:cTn id="36" fill="hold" nodeType="afterGroup">
                            <p:stCondLst>
                              <p:cond delay="4800"/>
                            </p:stCondLst>
                            <p:childTnLst>
                              <p:par>
                                <p:cTn id="37" presetID="9" presetClass="entr" presetSubtype="0" fill="hold" nodeType="afterEffect">
                                  <p:stCondLst>
                                    <p:cond delay="100"/>
                                  </p:stCondLst>
                                  <p:childTnLst>
                                    <p:set>
                                      <p:cBhvr>
                                        <p:cTn id="38" dur="1" fill="hold">
                                          <p:stCondLst>
                                            <p:cond delay="0"/>
                                          </p:stCondLst>
                                        </p:cTn>
                                        <p:tgtEl>
                                          <p:spTgt spid="54291"/>
                                        </p:tgtEl>
                                        <p:attrNameLst>
                                          <p:attrName>style.visibility</p:attrName>
                                        </p:attrNameLst>
                                      </p:cBhvr>
                                      <p:to>
                                        <p:strVal val="visible"/>
                                      </p:to>
                                    </p:set>
                                    <p:animEffect transition="in" filter="dissolve">
                                      <p:cBhvr>
                                        <p:cTn id="39" dur="500"/>
                                        <p:tgtEl>
                                          <p:spTgt spid="54291"/>
                                        </p:tgtEl>
                                      </p:cBhvr>
                                    </p:animEffect>
                                  </p:childTnLst>
                                </p:cTn>
                              </p:par>
                            </p:childTnLst>
                          </p:cTn>
                        </p:par>
                        <p:par>
                          <p:cTn id="40" fill="hold" nodeType="afterGroup">
                            <p:stCondLst>
                              <p:cond delay="5400"/>
                            </p:stCondLst>
                            <p:childTnLst>
                              <p:par>
                                <p:cTn id="41" presetID="9" presetClass="entr" presetSubtype="0" fill="hold" grpId="0" nodeType="afterEffect">
                                  <p:stCondLst>
                                    <p:cond delay="100"/>
                                  </p:stCondLst>
                                  <p:childTnLst>
                                    <p:set>
                                      <p:cBhvr>
                                        <p:cTn id="42" dur="1" fill="hold">
                                          <p:stCondLst>
                                            <p:cond delay="0"/>
                                          </p:stCondLst>
                                        </p:cTn>
                                        <p:tgtEl>
                                          <p:spTgt spid="54292"/>
                                        </p:tgtEl>
                                        <p:attrNameLst>
                                          <p:attrName>style.visibility</p:attrName>
                                        </p:attrNameLst>
                                      </p:cBhvr>
                                      <p:to>
                                        <p:strVal val="visible"/>
                                      </p:to>
                                    </p:set>
                                    <p:animEffect transition="in" filter="dissolve">
                                      <p:cBhvr>
                                        <p:cTn id="43" dur="500"/>
                                        <p:tgtEl>
                                          <p:spTgt spid="54292"/>
                                        </p:tgtEl>
                                      </p:cBhvr>
                                    </p:animEffect>
                                  </p:childTnLst>
                                </p:cTn>
                              </p:par>
                            </p:childTnLst>
                          </p:cTn>
                        </p:par>
                        <p:par>
                          <p:cTn id="44" fill="hold" nodeType="afterGroup">
                            <p:stCondLst>
                              <p:cond delay="6000"/>
                            </p:stCondLst>
                            <p:childTnLst>
                              <p:par>
                                <p:cTn id="45" presetID="9" presetClass="entr" presetSubtype="0" fill="hold" nodeType="afterEffect">
                                  <p:stCondLst>
                                    <p:cond delay="100"/>
                                  </p:stCondLst>
                                  <p:childTnLst>
                                    <p:set>
                                      <p:cBhvr>
                                        <p:cTn id="46" dur="1" fill="hold">
                                          <p:stCondLst>
                                            <p:cond delay="0"/>
                                          </p:stCondLst>
                                        </p:cTn>
                                        <p:tgtEl>
                                          <p:spTgt spid="54293"/>
                                        </p:tgtEl>
                                        <p:attrNameLst>
                                          <p:attrName>style.visibility</p:attrName>
                                        </p:attrNameLst>
                                      </p:cBhvr>
                                      <p:to>
                                        <p:strVal val="visible"/>
                                      </p:to>
                                    </p:set>
                                    <p:animEffect transition="in" filter="dissolve">
                                      <p:cBhvr>
                                        <p:cTn id="47" dur="500"/>
                                        <p:tgtEl>
                                          <p:spTgt spid="54293"/>
                                        </p:tgtEl>
                                      </p:cBhvr>
                                    </p:animEffect>
                                  </p:childTnLst>
                                </p:cTn>
                              </p:par>
                            </p:childTnLst>
                          </p:cTn>
                        </p:par>
                        <p:par>
                          <p:cTn id="48" fill="hold" nodeType="afterGroup">
                            <p:stCondLst>
                              <p:cond delay="6600"/>
                            </p:stCondLst>
                            <p:childTnLst>
                              <p:par>
                                <p:cTn id="49" presetID="9" presetClass="entr" presetSubtype="0" fill="hold" grpId="0" nodeType="afterEffect">
                                  <p:stCondLst>
                                    <p:cond delay="100"/>
                                  </p:stCondLst>
                                  <p:childTnLst>
                                    <p:set>
                                      <p:cBhvr>
                                        <p:cTn id="50" dur="1" fill="hold">
                                          <p:stCondLst>
                                            <p:cond delay="0"/>
                                          </p:stCondLst>
                                        </p:cTn>
                                        <p:tgtEl>
                                          <p:spTgt spid="54294"/>
                                        </p:tgtEl>
                                        <p:attrNameLst>
                                          <p:attrName>style.visibility</p:attrName>
                                        </p:attrNameLst>
                                      </p:cBhvr>
                                      <p:to>
                                        <p:strVal val="visible"/>
                                      </p:to>
                                    </p:set>
                                    <p:animEffect transition="in" filter="dissolve">
                                      <p:cBhvr>
                                        <p:cTn id="51" dur="500"/>
                                        <p:tgtEl>
                                          <p:spTgt spid="54294"/>
                                        </p:tgtEl>
                                      </p:cBhvr>
                                    </p:animEffect>
                                  </p:childTnLst>
                                </p:cTn>
                              </p:par>
                            </p:childTnLst>
                          </p:cTn>
                        </p:par>
                        <p:par>
                          <p:cTn id="52" fill="hold" nodeType="afterGroup">
                            <p:stCondLst>
                              <p:cond delay="7200"/>
                            </p:stCondLst>
                            <p:childTnLst>
                              <p:par>
                                <p:cTn id="53" presetID="2" presetClass="entr" presetSubtype="4" fill="hold" grpId="0" nodeType="afterEffect">
                                  <p:stCondLst>
                                    <p:cond delay="100"/>
                                  </p:stCondLst>
                                  <p:childTnLst>
                                    <p:set>
                                      <p:cBhvr>
                                        <p:cTn id="54" dur="1" fill="hold">
                                          <p:stCondLst>
                                            <p:cond delay="0"/>
                                          </p:stCondLst>
                                        </p:cTn>
                                        <p:tgtEl>
                                          <p:spTgt spid="54296"/>
                                        </p:tgtEl>
                                        <p:attrNameLst>
                                          <p:attrName>style.visibility</p:attrName>
                                        </p:attrNameLst>
                                      </p:cBhvr>
                                      <p:to>
                                        <p:strVal val="visible"/>
                                      </p:to>
                                    </p:set>
                                    <p:anim calcmode="lin" valueType="num">
                                      <p:cBhvr additive="base">
                                        <p:cTn id="55" dur="500" fill="hold"/>
                                        <p:tgtEl>
                                          <p:spTgt spid="54296"/>
                                        </p:tgtEl>
                                        <p:attrNameLst>
                                          <p:attrName>ppt_x</p:attrName>
                                        </p:attrNameLst>
                                      </p:cBhvr>
                                      <p:tavLst>
                                        <p:tav tm="0">
                                          <p:val>
                                            <p:strVal val="#ppt_x"/>
                                          </p:val>
                                        </p:tav>
                                        <p:tav tm="100000">
                                          <p:val>
                                            <p:strVal val="#ppt_x"/>
                                          </p:val>
                                        </p:tav>
                                      </p:tavLst>
                                    </p:anim>
                                    <p:anim calcmode="lin" valueType="num">
                                      <p:cBhvr additive="base">
                                        <p:cTn id="56" dur="500" fill="hold"/>
                                        <p:tgtEl>
                                          <p:spTgt spid="54296"/>
                                        </p:tgtEl>
                                        <p:attrNameLst>
                                          <p:attrName>ppt_y</p:attrName>
                                        </p:attrNameLst>
                                      </p:cBhvr>
                                      <p:tavLst>
                                        <p:tav tm="0">
                                          <p:val>
                                            <p:strVal val="1+#ppt_h/2"/>
                                          </p:val>
                                        </p:tav>
                                        <p:tav tm="100000">
                                          <p:val>
                                            <p:strVal val="#ppt_y"/>
                                          </p:val>
                                        </p:tav>
                                      </p:tavLst>
                                    </p:anim>
                                  </p:childTnLst>
                                </p:cTn>
                              </p:par>
                            </p:childTnLst>
                          </p:cTn>
                        </p:par>
                        <p:par>
                          <p:cTn id="57" fill="hold" nodeType="afterGroup">
                            <p:stCondLst>
                              <p:cond delay="7800"/>
                            </p:stCondLst>
                            <p:childTnLst>
                              <p:par>
                                <p:cTn id="58" presetID="2" presetClass="entr" presetSubtype="2" fill="hold" grpId="0" nodeType="afterEffect">
                                  <p:stCondLst>
                                    <p:cond delay="100"/>
                                  </p:stCondLst>
                                  <p:childTnLst>
                                    <p:set>
                                      <p:cBhvr>
                                        <p:cTn id="59" dur="1" fill="hold">
                                          <p:stCondLst>
                                            <p:cond delay="0"/>
                                          </p:stCondLst>
                                        </p:cTn>
                                        <p:tgtEl>
                                          <p:spTgt spid="54295"/>
                                        </p:tgtEl>
                                        <p:attrNameLst>
                                          <p:attrName>style.visibility</p:attrName>
                                        </p:attrNameLst>
                                      </p:cBhvr>
                                      <p:to>
                                        <p:strVal val="visible"/>
                                      </p:to>
                                    </p:set>
                                    <p:anim calcmode="lin" valueType="num">
                                      <p:cBhvr additive="base">
                                        <p:cTn id="60" dur="500" fill="hold"/>
                                        <p:tgtEl>
                                          <p:spTgt spid="54295"/>
                                        </p:tgtEl>
                                        <p:attrNameLst>
                                          <p:attrName>ppt_x</p:attrName>
                                        </p:attrNameLst>
                                      </p:cBhvr>
                                      <p:tavLst>
                                        <p:tav tm="0">
                                          <p:val>
                                            <p:strVal val="1+#ppt_w/2"/>
                                          </p:val>
                                        </p:tav>
                                        <p:tav tm="100000">
                                          <p:val>
                                            <p:strVal val="#ppt_x"/>
                                          </p:val>
                                        </p:tav>
                                      </p:tavLst>
                                    </p:anim>
                                    <p:anim calcmode="lin" valueType="num">
                                      <p:cBhvr additive="base">
                                        <p:cTn id="61" dur="500" fill="hold"/>
                                        <p:tgtEl>
                                          <p:spTgt spid="54295"/>
                                        </p:tgtEl>
                                        <p:attrNameLst>
                                          <p:attrName>ppt_y</p:attrName>
                                        </p:attrNameLst>
                                      </p:cBhvr>
                                      <p:tavLst>
                                        <p:tav tm="0">
                                          <p:val>
                                            <p:strVal val="#ppt_y"/>
                                          </p:val>
                                        </p:tav>
                                        <p:tav tm="100000">
                                          <p:val>
                                            <p:strVal val="#ppt_y"/>
                                          </p:val>
                                        </p:tav>
                                      </p:tavLst>
                                    </p:anim>
                                  </p:childTnLst>
                                </p:cTn>
                              </p:par>
                            </p:childTnLst>
                          </p:cTn>
                        </p:par>
                        <p:par>
                          <p:cTn id="62" fill="hold" nodeType="afterGroup">
                            <p:stCondLst>
                              <p:cond delay="8400"/>
                            </p:stCondLst>
                            <p:childTnLst>
                              <p:par>
                                <p:cTn id="63" presetID="2" presetClass="entr" presetSubtype="8" fill="hold" grpId="0" nodeType="afterEffect">
                                  <p:stCondLst>
                                    <p:cond delay="100"/>
                                  </p:stCondLst>
                                  <p:childTnLst>
                                    <p:set>
                                      <p:cBhvr>
                                        <p:cTn id="64" dur="1" fill="hold">
                                          <p:stCondLst>
                                            <p:cond delay="0"/>
                                          </p:stCondLst>
                                        </p:cTn>
                                        <p:tgtEl>
                                          <p:spTgt spid="54298"/>
                                        </p:tgtEl>
                                        <p:attrNameLst>
                                          <p:attrName>style.visibility</p:attrName>
                                        </p:attrNameLst>
                                      </p:cBhvr>
                                      <p:to>
                                        <p:strVal val="visible"/>
                                      </p:to>
                                    </p:set>
                                    <p:anim calcmode="lin" valueType="num">
                                      <p:cBhvr additive="base">
                                        <p:cTn id="65" dur="500" fill="hold"/>
                                        <p:tgtEl>
                                          <p:spTgt spid="54298"/>
                                        </p:tgtEl>
                                        <p:attrNameLst>
                                          <p:attrName>ppt_x</p:attrName>
                                        </p:attrNameLst>
                                      </p:cBhvr>
                                      <p:tavLst>
                                        <p:tav tm="0">
                                          <p:val>
                                            <p:strVal val="0-#ppt_w/2"/>
                                          </p:val>
                                        </p:tav>
                                        <p:tav tm="100000">
                                          <p:val>
                                            <p:strVal val="#ppt_x"/>
                                          </p:val>
                                        </p:tav>
                                      </p:tavLst>
                                    </p:anim>
                                    <p:anim calcmode="lin" valueType="num">
                                      <p:cBhvr additive="base">
                                        <p:cTn id="66" dur="500" fill="hold"/>
                                        <p:tgtEl>
                                          <p:spTgt spid="54298"/>
                                        </p:tgtEl>
                                        <p:attrNameLst>
                                          <p:attrName>ppt_y</p:attrName>
                                        </p:attrNameLst>
                                      </p:cBhvr>
                                      <p:tavLst>
                                        <p:tav tm="0">
                                          <p:val>
                                            <p:strVal val="#ppt_y"/>
                                          </p:val>
                                        </p:tav>
                                        <p:tav tm="100000">
                                          <p:val>
                                            <p:strVal val="#ppt_y"/>
                                          </p:val>
                                        </p:tav>
                                      </p:tavLst>
                                    </p:anim>
                                  </p:childTnLst>
                                </p:cTn>
                              </p:par>
                            </p:childTnLst>
                          </p:cTn>
                        </p:par>
                        <p:par>
                          <p:cTn id="67" fill="hold" nodeType="afterGroup">
                            <p:stCondLst>
                              <p:cond delay="9000"/>
                            </p:stCondLst>
                            <p:childTnLst>
                              <p:par>
                                <p:cTn id="68" presetID="2" presetClass="entr" presetSubtype="8" fill="hold" grpId="0" nodeType="afterEffect">
                                  <p:stCondLst>
                                    <p:cond delay="100"/>
                                  </p:stCondLst>
                                  <p:childTnLst>
                                    <p:set>
                                      <p:cBhvr>
                                        <p:cTn id="69" dur="1" fill="hold">
                                          <p:stCondLst>
                                            <p:cond delay="0"/>
                                          </p:stCondLst>
                                        </p:cTn>
                                        <p:tgtEl>
                                          <p:spTgt spid="54297"/>
                                        </p:tgtEl>
                                        <p:attrNameLst>
                                          <p:attrName>style.visibility</p:attrName>
                                        </p:attrNameLst>
                                      </p:cBhvr>
                                      <p:to>
                                        <p:strVal val="visible"/>
                                      </p:to>
                                    </p:set>
                                    <p:anim calcmode="lin" valueType="num">
                                      <p:cBhvr additive="base">
                                        <p:cTn id="70" dur="500" fill="hold"/>
                                        <p:tgtEl>
                                          <p:spTgt spid="54297"/>
                                        </p:tgtEl>
                                        <p:attrNameLst>
                                          <p:attrName>ppt_x</p:attrName>
                                        </p:attrNameLst>
                                      </p:cBhvr>
                                      <p:tavLst>
                                        <p:tav tm="0">
                                          <p:val>
                                            <p:strVal val="0-#ppt_w/2"/>
                                          </p:val>
                                        </p:tav>
                                        <p:tav tm="100000">
                                          <p:val>
                                            <p:strVal val="#ppt_x"/>
                                          </p:val>
                                        </p:tav>
                                      </p:tavLst>
                                    </p:anim>
                                    <p:anim calcmode="lin" valueType="num">
                                      <p:cBhvr additive="base">
                                        <p:cTn id="71" dur="500" fill="hold"/>
                                        <p:tgtEl>
                                          <p:spTgt spid="54297"/>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9600"/>
                            </p:stCondLst>
                            <p:childTnLst>
                              <p:par>
                                <p:cTn id="73" presetID="9" presetClass="entr" presetSubtype="0" fill="hold" grpId="0" nodeType="afterEffect">
                                  <p:stCondLst>
                                    <p:cond delay="100"/>
                                  </p:stCondLst>
                                  <p:childTnLst>
                                    <p:set>
                                      <p:cBhvr>
                                        <p:cTn id="74" dur="1" fill="hold">
                                          <p:stCondLst>
                                            <p:cond delay="0"/>
                                          </p:stCondLst>
                                        </p:cTn>
                                        <p:tgtEl>
                                          <p:spTgt spid="54300"/>
                                        </p:tgtEl>
                                        <p:attrNameLst>
                                          <p:attrName>style.visibility</p:attrName>
                                        </p:attrNameLst>
                                      </p:cBhvr>
                                      <p:to>
                                        <p:strVal val="visible"/>
                                      </p:to>
                                    </p:set>
                                    <p:animEffect transition="in" filter="dissolve">
                                      <p:cBhvr>
                                        <p:cTn id="75" dur="500"/>
                                        <p:tgtEl>
                                          <p:spTgt spid="54300"/>
                                        </p:tgtEl>
                                      </p:cBhvr>
                                    </p:animEffect>
                                  </p:childTnLst>
                                </p:cTn>
                              </p:par>
                            </p:childTnLst>
                          </p:cTn>
                        </p:par>
                        <p:par>
                          <p:cTn id="76" fill="hold" nodeType="afterGroup">
                            <p:stCondLst>
                              <p:cond delay="10200"/>
                            </p:stCondLst>
                            <p:childTnLst>
                              <p:par>
                                <p:cTn id="77" presetID="9" presetClass="entr" presetSubtype="0" fill="hold" nodeType="afterEffect">
                                  <p:stCondLst>
                                    <p:cond delay="100"/>
                                  </p:stCondLst>
                                  <p:childTnLst>
                                    <p:set>
                                      <p:cBhvr>
                                        <p:cTn id="78" dur="1" fill="hold">
                                          <p:stCondLst>
                                            <p:cond delay="0"/>
                                          </p:stCondLst>
                                        </p:cTn>
                                        <p:tgtEl>
                                          <p:spTgt spid="54299"/>
                                        </p:tgtEl>
                                        <p:attrNameLst>
                                          <p:attrName>style.visibility</p:attrName>
                                        </p:attrNameLst>
                                      </p:cBhvr>
                                      <p:to>
                                        <p:strVal val="visible"/>
                                      </p:to>
                                    </p:set>
                                    <p:animEffect transition="in" filter="dissolve">
                                      <p:cBhvr>
                                        <p:cTn id="79" dur="500"/>
                                        <p:tgtEl>
                                          <p:spTgt spid="54299"/>
                                        </p:tgtEl>
                                      </p:cBhvr>
                                    </p:animEffect>
                                  </p:childTnLst>
                                </p:cTn>
                              </p:par>
                            </p:childTnLst>
                          </p:cTn>
                        </p:par>
                        <p:par>
                          <p:cTn id="80" fill="hold" nodeType="afterGroup">
                            <p:stCondLst>
                              <p:cond delay="10800"/>
                            </p:stCondLst>
                            <p:childTnLst>
                              <p:par>
                                <p:cTn id="81" presetID="9" presetClass="entr" presetSubtype="0" fill="hold" nodeType="afterEffect">
                                  <p:stCondLst>
                                    <p:cond delay="100"/>
                                  </p:stCondLst>
                                  <p:childTnLst>
                                    <p:set>
                                      <p:cBhvr>
                                        <p:cTn id="82" dur="1" fill="hold">
                                          <p:stCondLst>
                                            <p:cond delay="0"/>
                                          </p:stCondLst>
                                        </p:cTn>
                                        <p:tgtEl>
                                          <p:spTgt spid="54301"/>
                                        </p:tgtEl>
                                        <p:attrNameLst>
                                          <p:attrName>style.visibility</p:attrName>
                                        </p:attrNameLst>
                                      </p:cBhvr>
                                      <p:to>
                                        <p:strVal val="visible"/>
                                      </p:to>
                                    </p:set>
                                    <p:animEffect transition="in" filter="dissolve">
                                      <p:cBhvr>
                                        <p:cTn id="83" dur="500"/>
                                        <p:tgtEl>
                                          <p:spTgt spid="54301"/>
                                        </p:tgtEl>
                                      </p:cBhvr>
                                    </p:animEffect>
                                  </p:childTnLst>
                                </p:cTn>
                              </p:par>
                            </p:childTnLst>
                          </p:cTn>
                        </p:par>
                        <p:par>
                          <p:cTn id="84" fill="hold" nodeType="afterGroup">
                            <p:stCondLst>
                              <p:cond delay="11400"/>
                            </p:stCondLst>
                            <p:childTnLst>
                              <p:par>
                                <p:cTn id="85" presetID="9" presetClass="entr" presetSubtype="0" fill="hold" grpId="0" nodeType="afterEffect">
                                  <p:stCondLst>
                                    <p:cond delay="200"/>
                                  </p:stCondLst>
                                  <p:childTnLst>
                                    <p:set>
                                      <p:cBhvr>
                                        <p:cTn id="86" dur="1" fill="hold">
                                          <p:stCondLst>
                                            <p:cond delay="0"/>
                                          </p:stCondLst>
                                        </p:cTn>
                                        <p:tgtEl>
                                          <p:spTgt spid="54302"/>
                                        </p:tgtEl>
                                        <p:attrNameLst>
                                          <p:attrName>style.visibility</p:attrName>
                                        </p:attrNameLst>
                                      </p:cBhvr>
                                      <p:to>
                                        <p:strVal val="visible"/>
                                      </p:to>
                                    </p:set>
                                    <p:animEffect transition="in" filter="dissolve">
                                      <p:cBhvr>
                                        <p:cTn id="87" dur="500"/>
                                        <p:tgtEl>
                                          <p:spTgt spid="54302"/>
                                        </p:tgtEl>
                                      </p:cBhvr>
                                    </p:animEffect>
                                  </p:childTnLst>
                                </p:cTn>
                              </p:par>
                            </p:childTnLst>
                          </p:cTn>
                        </p:par>
                        <p:par>
                          <p:cTn id="88" fill="hold" nodeType="afterGroup">
                            <p:stCondLst>
                              <p:cond delay="12100"/>
                            </p:stCondLst>
                            <p:childTnLst>
                              <p:par>
                                <p:cTn id="89" presetID="9" presetClass="entr" presetSubtype="0" fill="hold" nodeType="afterEffect">
                                  <p:stCondLst>
                                    <p:cond delay="100"/>
                                  </p:stCondLst>
                                  <p:childTnLst>
                                    <p:set>
                                      <p:cBhvr>
                                        <p:cTn id="90" dur="1" fill="hold">
                                          <p:stCondLst>
                                            <p:cond delay="0"/>
                                          </p:stCondLst>
                                        </p:cTn>
                                        <p:tgtEl>
                                          <p:spTgt spid="54303"/>
                                        </p:tgtEl>
                                        <p:attrNameLst>
                                          <p:attrName>style.visibility</p:attrName>
                                        </p:attrNameLst>
                                      </p:cBhvr>
                                      <p:to>
                                        <p:strVal val="visible"/>
                                      </p:to>
                                    </p:set>
                                    <p:animEffect transition="in" filter="dissolve">
                                      <p:cBhvr>
                                        <p:cTn id="91" dur="500"/>
                                        <p:tgtEl>
                                          <p:spTgt spid="54303"/>
                                        </p:tgtEl>
                                      </p:cBhvr>
                                    </p:animEffect>
                                  </p:childTnLst>
                                </p:cTn>
                              </p:par>
                            </p:childTnLst>
                          </p:cTn>
                        </p:par>
                        <p:par>
                          <p:cTn id="92" fill="hold" nodeType="afterGroup">
                            <p:stCondLst>
                              <p:cond delay="12700"/>
                            </p:stCondLst>
                            <p:childTnLst>
                              <p:par>
                                <p:cTn id="93" presetID="9" presetClass="entr" presetSubtype="0" fill="hold" grpId="0" nodeType="afterEffect">
                                  <p:stCondLst>
                                    <p:cond delay="200"/>
                                  </p:stCondLst>
                                  <p:childTnLst>
                                    <p:set>
                                      <p:cBhvr>
                                        <p:cTn id="94" dur="1" fill="hold">
                                          <p:stCondLst>
                                            <p:cond delay="0"/>
                                          </p:stCondLst>
                                        </p:cTn>
                                        <p:tgtEl>
                                          <p:spTgt spid="54304"/>
                                        </p:tgtEl>
                                        <p:attrNameLst>
                                          <p:attrName>style.visibility</p:attrName>
                                        </p:attrNameLst>
                                      </p:cBhvr>
                                      <p:to>
                                        <p:strVal val="visible"/>
                                      </p:to>
                                    </p:set>
                                    <p:animEffect transition="in" filter="dissolve">
                                      <p:cBhvr>
                                        <p:cTn id="95" dur="500"/>
                                        <p:tgtEl>
                                          <p:spTgt spid="54304"/>
                                        </p:tgtEl>
                                      </p:cBhvr>
                                    </p:animEffect>
                                  </p:childTnLst>
                                </p:cTn>
                              </p:par>
                            </p:childTnLst>
                          </p:cTn>
                        </p:par>
                        <p:par>
                          <p:cTn id="96" fill="hold" nodeType="afterGroup">
                            <p:stCondLst>
                              <p:cond delay="13400"/>
                            </p:stCondLst>
                            <p:childTnLst>
                              <p:par>
                                <p:cTn id="97" presetID="9" presetClass="entr" presetSubtype="0" fill="hold" nodeType="afterEffect">
                                  <p:stCondLst>
                                    <p:cond delay="100"/>
                                  </p:stCondLst>
                                  <p:childTnLst>
                                    <p:set>
                                      <p:cBhvr>
                                        <p:cTn id="98" dur="1" fill="hold">
                                          <p:stCondLst>
                                            <p:cond delay="0"/>
                                          </p:stCondLst>
                                        </p:cTn>
                                        <p:tgtEl>
                                          <p:spTgt spid="54309"/>
                                        </p:tgtEl>
                                        <p:attrNameLst>
                                          <p:attrName>style.visibility</p:attrName>
                                        </p:attrNameLst>
                                      </p:cBhvr>
                                      <p:to>
                                        <p:strVal val="visible"/>
                                      </p:to>
                                    </p:set>
                                    <p:animEffect transition="in" filter="dissolve">
                                      <p:cBhvr>
                                        <p:cTn id="99" dur="500"/>
                                        <p:tgtEl>
                                          <p:spTgt spid="54309"/>
                                        </p:tgtEl>
                                      </p:cBhvr>
                                    </p:animEffect>
                                  </p:childTnLst>
                                </p:cTn>
                              </p:par>
                            </p:childTnLst>
                          </p:cTn>
                        </p:par>
                        <p:par>
                          <p:cTn id="100" fill="hold" nodeType="afterGroup">
                            <p:stCondLst>
                              <p:cond delay="14000"/>
                            </p:stCondLst>
                            <p:childTnLst>
                              <p:par>
                                <p:cTn id="101" presetID="9" presetClass="entr" presetSubtype="0" fill="hold" nodeType="afterEffect">
                                  <p:stCondLst>
                                    <p:cond delay="100"/>
                                  </p:stCondLst>
                                  <p:childTnLst>
                                    <p:set>
                                      <p:cBhvr>
                                        <p:cTn id="102" dur="1" fill="hold">
                                          <p:stCondLst>
                                            <p:cond delay="0"/>
                                          </p:stCondLst>
                                        </p:cTn>
                                        <p:tgtEl>
                                          <p:spTgt spid="54310"/>
                                        </p:tgtEl>
                                        <p:attrNameLst>
                                          <p:attrName>style.visibility</p:attrName>
                                        </p:attrNameLst>
                                      </p:cBhvr>
                                      <p:to>
                                        <p:strVal val="visible"/>
                                      </p:to>
                                    </p:set>
                                    <p:animEffect transition="in" filter="dissolve">
                                      <p:cBhvr>
                                        <p:cTn id="103" dur="500"/>
                                        <p:tgtEl>
                                          <p:spTgt spid="54310"/>
                                        </p:tgtEl>
                                      </p:cBhvr>
                                    </p:animEffect>
                                  </p:childTnLst>
                                </p:cTn>
                              </p:par>
                            </p:childTnLst>
                          </p:cTn>
                        </p:par>
                        <p:par>
                          <p:cTn id="104" fill="hold" nodeType="afterGroup">
                            <p:stCondLst>
                              <p:cond delay="14600"/>
                            </p:stCondLst>
                            <p:childTnLst>
                              <p:par>
                                <p:cTn id="105" presetID="9" presetClass="entr" presetSubtype="0" fill="hold" grpId="0" nodeType="afterEffect">
                                  <p:stCondLst>
                                    <p:cond delay="200"/>
                                  </p:stCondLst>
                                  <p:childTnLst>
                                    <p:set>
                                      <p:cBhvr>
                                        <p:cTn id="106" dur="1" fill="hold">
                                          <p:stCondLst>
                                            <p:cond delay="0"/>
                                          </p:stCondLst>
                                        </p:cTn>
                                        <p:tgtEl>
                                          <p:spTgt spid="54311"/>
                                        </p:tgtEl>
                                        <p:attrNameLst>
                                          <p:attrName>style.visibility</p:attrName>
                                        </p:attrNameLst>
                                      </p:cBhvr>
                                      <p:to>
                                        <p:strVal val="visible"/>
                                      </p:to>
                                    </p:set>
                                    <p:animEffect transition="in" filter="dissolve">
                                      <p:cBhvr>
                                        <p:cTn id="107" dur="500"/>
                                        <p:tgtEl>
                                          <p:spTgt spid="54311"/>
                                        </p:tgtEl>
                                      </p:cBhvr>
                                    </p:animEffect>
                                  </p:childTnLst>
                                </p:cTn>
                              </p:par>
                            </p:childTnLst>
                          </p:cTn>
                        </p:par>
                        <p:par>
                          <p:cTn id="108" fill="hold" nodeType="afterGroup">
                            <p:stCondLst>
                              <p:cond delay="15300"/>
                            </p:stCondLst>
                            <p:childTnLst>
                              <p:par>
                                <p:cTn id="109" presetID="9" presetClass="entr" presetSubtype="0" fill="hold" grpId="0" nodeType="afterEffect">
                                  <p:stCondLst>
                                    <p:cond delay="200"/>
                                  </p:stCondLst>
                                  <p:childTnLst>
                                    <p:set>
                                      <p:cBhvr>
                                        <p:cTn id="110" dur="1" fill="hold">
                                          <p:stCondLst>
                                            <p:cond delay="0"/>
                                          </p:stCondLst>
                                        </p:cTn>
                                        <p:tgtEl>
                                          <p:spTgt spid="54312"/>
                                        </p:tgtEl>
                                        <p:attrNameLst>
                                          <p:attrName>style.visibility</p:attrName>
                                        </p:attrNameLst>
                                      </p:cBhvr>
                                      <p:to>
                                        <p:strVal val="visible"/>
                                      </p:to>
                                    </p:set>
                                    <p:animEffect transition="in" filter="dissolve">
                                      <p:cBhvr>
                                        <p:cTn id="111" dur="500"/>
                                        <p:tgtEl>
                                          <p:spTgt spid="54312"/>
                                        </p:tgtEl>
                                      </p:cBhvr>
                                    </p:animEffect>
                                  </p:childTnLst>
                                </p:cTn>
                              </p:par>
                            </p:childTnLst>
                          </p:cTn>
                        </p:par>
                        <p:par>
                          <p:cTn id="112" fill="hold">
                            <p:stCondLst>
                              <p:cond delay="16000"/>
                            </p:stCondLst>
                            <p:childTnLst>
                              <p:par>
                                <p:cTn id="113" presetID="2" presetClass="entr" presetSubtype="8" fill="hold" grpId="0" nodeType="afterEffect">
                                  <p:stCondLst>
                                    <p:cond delay="100"/>
                                  </p:stCondLst>
                                  <p:childTnLst>
                                    <p:set>
                                      <p:cBhvr>
                                        <p:cTn id="114" dur="1" fill="hold">
                                          <p:stCondLst>
                                            <p:cond delay="0"/>
                                          </p:stCondLst>
                                        </p:cTn>
                                        <p:tgtEl>
                                          <p:spTgt spid="41"/>
                                        </p:tgtEl>
                                        <p:attrNameLst>
                                          <p:attrName>style.visibility</p:attrName>
                                        </p:attrNameLst>
                                      </p:cBhvr>
                                      <p:to>
                                        <p:strVal val="visible"/>
                                      </p:to>
                                    </p:set>
                                    <p:anim calcmode="lin" valueType="num">
                                      <p:cBhvr additive="base">
                                        <p:cTn id="115" dur="500" fill="hold"/>
                                        <p:tgtEl>
                                          <p:spTgt spid="41"/>
                                        </p:tgtEl>
                                        <p:attrNameLst>
                                          <p:attrName>ppt_x</p:attrName>
                                        </p:attrNameLst>
                                      </p:cBhvr>
                                      <p:tavLst>
                                        <p:tav tm="0">
                                          <p:val>
                                            <p:strVal val="0-#ppt_w/2"/>
                                          </p:val>
                                        </p:tav>
                                        <p:tav tm="100000">
                                          <p:val>
                                            <p:strVal val="#ppt_x"/>
                                          </p:val>
                                        </p:tav>
                                      </p:tavLst>
                                    </p:anim>
                                    <p:anim calcmode="lin" valueType="num">
                                      <p:cBhvr additive="base">
                                        <p:cTn id="116" dur="500" fill="hold"/>
                                        <p:tgtEl>
                                          <p:spTgt spid="41"/>
                                        </p:tgtEl>
                                        <p:attrNameLst>
                                          <p:attrName>ppt_y</p:attrName>
                                        </p:attrNameLst>
                                      </p:cBhvr>
                                      <p:tavLst>
                                        <p:tav tm="0">
                                          <p:val>
                                            <p:strVal val="#ppt_y"/>
                                          </p:val>
                                        </p:tav>
                                        <p:tav tm="100000">
                                          <p:val>
                                            <p:strVal val="#ppt_y"/>
                                          </p:val>
                                        </p:tav>
                                      </p:tavLst>
                                    </p:anim>
                                  </p:childTnLst>
                                </p:cTn>
                              </p:par>
                            </p:childTnLst>
                          </p:cTn>
                        </p:par>
                        <p:par>
                          <p:cTn id="117" fill="hold">
                            <p:stCondLst>
                              <p:cond delay="16600"/>
                            </p:stCondLst>
                            <p:childTnLst>
                              <p:par>
                                <p:cTn id="118" presetID="2" presetClass="entr" presetSubtype="8" fill="hold" grpId="0" nodeType="afterEffect">
                                  <p:stCondLst>
                                    <p:cond delay="100"/>
                                  </p:stCondLst>
                                  <p:childTnLst>
                                    <p:set>
                                      <p:cBhvr>
                                        <p:cTn id="119" dur="1" fill="hold">
                                          <p:stCondLst>
                                            <p:cond delay="0"/>
                                          </p:stCondLst>
                                        </p:cTn>
                                        <p:tgtEl>
                                          <p:spTgt spid="40"/>
                                        </p:tgtEl>
                                        <p:attrNameLst>
                                          <p:attrName>style.visibility</p:attrName>
                                        </p:attrNameLst>
                                      </p:cBhvr>
                                      <p:to>
                                        <p:strVal val="visible"/>
                                      </p:to>
                                    </p:set>
                                    <p:anim calcmode="lin" valueType="num">
                                      <p:cBhvr additive="base">
                                        <p:cTn id="120" dur="500" fill="hold"/>
                                        <p:tgtEl>
                                          <p:spTgt spid="40"/>
                                        </p:tgtEl>
                                        <p:attrNameLst>
                                          <p:attrName>ppt_x</p:attrName>
                                        </p:attrNameLst>
                                      </p:cBhvr>
                                      <p:tavLst>
                                        <p:tav tm="0">
                                          <p:val>
                                            <p:strVal val="0-#ppt_w/2"/>
                                          </p:val>
                                        </p:tav>
                                        <p:tav tm="100000">
                                          <p:val>
                                            <p:strVal val="#ppt_x"/>
                                          </p:val>
                                        </p:tav>
                                      </p:tavLst>
                                    </p:anim>
                                    <p:anim calcmode="lin" valueType="num">
                                      <p:cBhvr additive="base">
                                        <p:cTn id="121" dur="500" fill="hold"/>
                                        <p:tgtEl>
                                          <p:spTgt spid="40"/>
                                        </p:tgtEl>
                                        <p:attrNameLst>
                                          <p:attrName>ppt_y</p:attrName>
                                        </p:attrNameLst>
                                      </p:cBhvr>
                                      <p:tavLst>
                                        <p:tav tm="0">
                                          <p:val>
                                            <p:strVal val="#ppt_y"/>
                                          </p:val>
                                        </p:tav>
                                        <p:tav tm="100000">
                                          <p:val>
                                            <p:strVal val="#ppt_y"/>
                                          </p:val>
                                        </p:tav>
                                      </p:tavLst>
                                    </p:anim>
                                  </p:childTnLst>
                                </p:cTn>
                              </p:par>
                            </p:childTnLst>
                          </p:cTn>
                        </p:par>
                        <p:par>
                          <p:cTn id="122" fill="hold">
                            <p:stCondLst>
                              <p:cond delay="17200"/>
                            </p:stCondLst>
                            <p:childTnLst>
                              <p:par>
                                <p:cTn id="123" presetID="2" presetClass="entr" presetSubtype="8" fill="hold" grpId="0" nodeType="afterEffect">
                                  <p:stCondLst>
                                    <p:cond delay="100"/>
                                  </p:stCondLst>
                                  <p:childTnLst>
                                    <p:set>
                                      <p:cBhvr>
                                        <p:cTn id="124" dur="1" fill="hold">
                                          <p:stCondLst>
                                            <p:cond delay="0"/>
                                          </p:stCondLst>
                                        </p:cTn>
                                        <p:tgtEl>
                                          <p:spTgt spid="43"/>
                                        </p:tgtEl>
                                        <p:attrNameLst>
                                          <p:attrName>style.visibility</p:attrName>
                                        </p:attrNameLst>
                                      </p:cBhvr>
                                      <p:to>
                                        <p:strVal val="visible"/>
                                      </p:to>
                                    </p:set>
                                    <p:anim calcmode="lin" valueType="num">
                                      <p:cBhvr additive="base">
                                        <p:cTn id="125" dur="500" fill="hold"/>
                                        <p:tgtEl>
                                          <p:spTgt spid="43"/>
                                        </p:tgtEl>
                                        <p:attrNameLst>
                                          <p:attrName>ppt_x</p:attrName>
                                        </p:attrNameLst>
                                      </p:cBhvr>
                                      <p:tavLst>
                                        <p:tav tm="0">
                                          <p:val>
                                            <p:strVal val="0-#ppt_w/2"/>
                                          </p:val>
                                        </p:tav>
                                        <p:tav tm="100000">
                                          <p:val>
                                            <p:strVal val="#ppt_x"/>
                                          </p:val>
                                        </p:tav>
                                      </p:tavLst>
                                    </p:anim>
                                    <p:anim calcmode="lin" valueType="num">
                                      <p:cBhvr additive="base">
                                        <p:cTn id="126" dur="500" fill="hold"/>
                                        <p:tgtEl>
                                          <p:spTgt spid="43"/>
                                        </p:tgtEl>
                                        <p:attrNameLst>
                                          <p:attrName>ppt_y</p:attrName>
                                        </p:attrNameLst>
                                      </p:cBhvr>
                                      <p:tavLst>
                                        <p:tav tm="0">
                                          <p:val>
                                            <p:strVal val="#ppt_y"/>
                                          </p:val>
                                        </p:tav>
                                        <p:tav tm="100000">
                                          <p:val>
                                            <p:strVal val="#ppt_y"/>
                                          </p:val>
                                        </p:tav>
                                      </p:tavLst>
                                    </p:anim>
                                  </p:childTnLst>
                                </p:cTn>
                              </p:par>
                            </p:childTnLst>
                          </p:cTn>
                        </p:par>
                        <p:par>
                          <p:cTn id="127" fill="hold">
                            <p:stCondLst>
                              <p:cond delay="17800"/>
                            </p:stCondLst>
                            <p:childTnLst>
                              <p:par>
                                <p:cTn id="128" presetID="2" presetClass="entr" presetSubtype="8" fill="hold" grpId="0" nodeType="afterEffect">
                                  <p:stCondLst>
                                    <p:cond delay="100"/>
                                  </p:stCondLst>
                                  <p:childTnLst>
                                    <p:set>
                                      <p:cBhvr>
                                        <p:cTn id="129" dur="1" fill="hold">
                                          <p:stCondLst>
                                            <p:cond delay="0"/>
                                          </p:stCondLst>
                                        </p:cTn>
                                        <p:tgtEl>
                                          <p:spTgt spid="42"/>
                                        </p:tgtEl>
                                        <p:attrNameLst>
                                          <p:attrName>style.visibility</p:attrName>
                                        </p:attrNameLst>
                                      </p:cBhvr>
                                      <p:to>
                                        <p:strVal val="visible"/>
                                      </p:to>
                                    </p:set>
                                    <p:anim calcmode="lin" valueType="num">
                                      <p:cBhvr additive="base">
                                        <p:cTn id="130" dur="500" fill="hold"/>
                                        <p:tgtEl>
                                          <p:spTgt spid="42"/>
                                        </p:tgtEl>
                                        <p:attrNameLst>
                                          <p:attrName>ppt_x</p:attrName>
                                        </p:attrNameLst>
                                      </p:cBhvr>
                                      <p:tavLst>
                                        <p:tav tm="0">
                                          <p:val>
                                            <p:strVal val="0-#ppt_w/2"/>
                                          </p:val>
                                        </p:tav>
                                        <p:tav tm="100000">
                                          <p:val>
                                            <p:strVal val="#ppt_x"/>
                                          </p:val>
                                        </p:tav>
                                      </p:tavLst>
                                    </p:anim>
                                    <p:anim calcmode="lin" valueType="num">
                                      <p:cBhvr additive="base">
                                        <p:cTn id="131" dur="500" fill="hold"/>
                                        <p:tgtEl>
                                          <p:spTgt spid="42"/>
                                        </p:tgtEl>
                                        <p:attrNameLst>
                                          <p:attrName>ppt_y</p:attrName>
                                        </p:attrNameLst>
                                      </p:cBhvr>
                                      <p:tavLst>
                                        <p:tav tm="0">
                                          <p:val>
                                            <p:strVal val="#ppt_y"/>
                                          </p:val>
                                        </p:tav>
                                        <p:tav tm="100000">
                                          <p:val>
                                            <p:strVal val="#ppt_y"/>
                                          </p:val>
                                        </p:tav>
                                      </p:tavLst>
                                    </p:anim>
                                  </p:childTnLst>
                                </p:cTn>
                              </p:par>
                            </p:childTnLst>
                          </p:cTn>
                        </p:par>
                        <p:par>
                          <p:cTn id="132" fill="hold">
                            <p:stCondLst>
                              <p:cond delay="18400"/>
                            </p:stCondLst>
                            <p:childTnLst>
                              <p:par>
                                <p:cTn id="133" presetID="2" presetClass="entr" presetSubtype="4" fill="hold" grpId="0" nodeType="afterEffect">
                                  <p:stCondLst>
                                    <p:cond delay="100"/>
                                  </p:stCondLst>
                                  <p:childTnLst>
                                    <p:set>
                                      <p:cBhvr>
                                        <p:cTn id="134" dur="1" fill="hold">
                                          <p:stCondLst>
                                            <p:cond delay="0"/>
                                          </p:stCondLst>
                                        </p:cTn>
                                        <p:tgtEl>
                                          <p:spTgt spid="45"/>
                                        </p:tgtEl>
                                        <p:attrNameLst>
                                          <p:attrName>style.visibility</p:attrName>
                                        </p:attrNameLst>
                                      </p:cBhvr>
                                      <p:to>
                                        <p:strVal val="visible"/>
                                      </p:to>
                                    </p:set>
                                    <p:anim calcmode="lin" valueType="num">
                                      <p:cBhvr additive="base">
                                        <p:cTn id="135" dur="500" fill="hold"/>
                                        <p:tgtEl>
                                          <p:spTgt spid="45"/>
                                        </p:tgtEl>
                                        <p:attrNameLst>
                                          <p:attrName>ppt_x</p:attrName>
                                        </p:attrNameLst>
                                      </p:cBhvr>
                                      <p:tavLst>
                                        <p:tav tm="0">
                                          <p:val>
                                            <p:strVal val="#ppt_x"/>
                                          </p:val>
                                        </p:tav>
                                        <p:tav tm="100000">
                                          <p:val>
                                            <p:strVal val="#ppt_x"/>
                                          </p:val>
                                        </p:tav>
                                      </p:tavLst>
                                    </p:anim>
                                    <p:anim calcmode="lin" valueType="num">
                                      <p:cBhvr additive="base">
                                        <p:cTn id="136" dur="500" fill="hold"/>
                                        <p:tgtEl>
                                          <p:spTgt spid="45"/>
                                        </p:tgtEl>
                                        <p:attrNameLst>
                                          <p:attrName>ppt_y</p:attrName>
                                        </p:attrNameLst>
                                      </p:cBhvr>
                                      <p:tavLst>
                                        <p:tav tm="0">
                                          <p:val>
                                            <p:strVal val="1+#ppt_h/2"/>
                                          </p:val>
                                        </p:tav>
                                        <p:tav tm="100000">
                                          <p:val>
                                            <p:strVal val="#ppt_y"/>
                                          </p:val>
                                        </p:tav>
                                      </p:tavLst>
                                    </p:anim>
                                  </p:childTnLst>
                                </p:cTn>
                              </p:par>
                            </p:childTnLst>
                          </p:cTn>
                        </p:par>
                        <p:par>
                          <p:cTn id="137" fill="hold">
                            <p:stCondLst>
                              <p:cond delay="19000"/>
                            </p:stCondLst>
                            <p:childTnLst>
                              <p:par>
                                <p:cTn id="138" presetID="2" presetClass="entr" presetSubtype="2" fill="hold" grpId="0" nodeType="afterEffect">
                                  <p:stCondLst>
                                    <p:cond delay="100"/>
                                  </p:stCondLst>
                                  <p:childTnLst>
                                    <p:set>
                                      <p:cBhvr>
                                        <p:cTn id="139" dur="1" fill="hold">
                                          <p:stCondLst>
                                            <p:cond delay="0"/>
                                          </p:stCondLst>
                                        </p:cTn>
                                        <p:tgtEl>
                                          <p:spTgt spid="44"/>
                                        </p:tgtEl>
                                        <p:attrNameLst>
                                          <p:attrName>style.visibility</p:attrName>
                                        </p:attrNameLst>
                                      </p:cBhvr>
                                      <p:to>
                                        <p:strVal val="visible"/>
                                      </p:to>
                                    </p:set>
                                    <p:anim calcmode="lin" valueType="num">
                                      <p:cBhvr additive="base">
                                        <p:cTn id="140" dur="500" fill="hold"/>
                                        <p:tgtEl>
                                          <p:spTgt spid="44"/>
                                        </p:tgtEl>
                                        <p:attrNameLst>
                                          <p:attrName>ppt_x</p:attrName>
                                        </p:attrNameLst>
                                      </p:cBhvr>
                                      <p:tavLst>
                                        <p:tav tm="0">
                                          <p:val>
                                            <p:strVal val="1+#ppt_w/2"/>
                                          </p:val>
                                        </p:tav>
                                        <p:tav tm="100000">
                                          <p:val>
                                            <p:strVal val="#ppt_x"/>
                                          </p:val>
                                        </p:tav>
                                      </p:tavLst>
                                    </p:anim>
                                    <p:anim calcmode="lin" valueType="num">
                                      <p:cBhvr additive="base">
                                        <p:cTn id="141" dur="500" fill="hold"/>
                                        <p:tgtEl>
                                          <p:spTgt spid="44"/>
                                        </p:tgtEl>
                                        <p:attrNameLst>
                                          <p:attrName>ppt_y</p:attrName>
                                        </p:attrNameLst>
                                      </p:cBhvr>
                                      <p:tavLst>
                                        <p:tav tm="0">
                                          <p:val>
                                            <p:strVal val="#ppt_y"/>
                                          </p:val>
                                        </p:tav>
                                        <p:tav tm="100000">
                                          <p:val>
                                            <p:strVal val="#ppt_y"/>
                                          </p:val>
                                        </p:tav>
                                      </p:tavLst>
                                    </p:anim>
                                  </p:childTnLst>
                                </p:cTn>
                              </p:par>
                            </p:childTnLst>
                          </p:cTn>
                        </p:par>
                        <p:par>
                          <p:cTn id="142" fill="hold">
                            <p:stCondLst>
                              <p:cond delay="19600"/>
                            </p:stCondLst>
                            <p:childTnLst>
                              <p:par>
                                <p:cTn id="143" presetID="2" presetClass="entr" presetSubtype="4" fill="hold" grpId="0" nodeType="afterEffect">
                                  <p:stCondLst>
                                    <p:cond delay="100"/>
                                  </p:stCondLst>
                                  <p:childTnLst>
                                    <p:set>
                                      <p:cBhvr>
                                        <p:cTn id="144" dur="1" fill="hold">
                                          <p:stCondLst>
                                            <p:cond delay="0"/>
                                          </p:stCondLst>
                                        </p:cTn>
                                        <p:tgtEl>
                                          <p:spTgt spid="47"/>
                                        </p:tgtEl>
                                        <p:attrNameLst>
                                          <p:attrName>style.visibility</p:attrName>
                                        </p:attrNameLst>
                                      </p:cBhvr>
                                      <p:to>
                                        <p:strVal val="visible"/>
                                      </p:to>
                                    </p:set>
                                    <p:anim calcmode="lin" valueType="num">
                                      <p:cBhvr additive="base">
                                        <p:cTn id="145" dur="500" fill="hold"/>
                                        <p:tgtEl>
                                          <p:spTgt spid="47"/>
                                        </p:tgtEl>
                                        <p:attrNameLst>
                                          <p:attrName>ppt_x</p:attrName>
                                        </p:attrNameLst>
                                      </p:cBhvr>
                                      <p:tavLst>
                                        <p:tav tm="0">
                                          <p:val>
                                            <p:strVal val="#ppt_x"/>
                                          </p:val>
                                        </p:tav>
                                        <p:tav tm="100000">
                                          <p:val>
                                            <p:strVal val="#ppt_x"/>
                                          </p:val>
                                        </p:tav>
                                      </p:tavLst>
                                    </p:anim>
                                    <p:anim calcmode="lin" valueType="num">
                                      <p:cBhvr additive="base">
                                        <p:cTn id="146" dur="500" fill="hold"/>
                                        <p:tgtEl>
                                          <p:spTgt spid="47"/>
                                        </p:tgtEl>
                                        <p:attrNameLst>
                                          <p:attrName>ppt_y</p:attrName>
                                        </p:attrNameLst>
                                      </p:cBhvr>
                                      <p:tavLst>
                                        <p:tav tm="0">
                                          <p:val>
                                            <p:strVal val="1+#ppt_h/2"/>
                                          </p:val>
                                        </p:tav>
                                        <p:tav tm="100000">
                                          <p:val>
                                            <p:strVal val="#ppt_y"/>
                                          </p:val>
                                        </p:tav>
                                      </p:tavLst>
                                    </p:anim>
                                  </p:childTnLst>
                                </p:cTn>
                              </p:par>
                            </p:childTnLst>
                          </p:cTn>
                        </p:par>
                        <p:par>
                          <p:cTn id="147" fill="hold">
                            <p:stCondLst>
                              <p:cond delay="20200"/>
                            </p:stCondLst>
                            <p:childTnLst>
                              <p:par>
                                <p:cTn id="148" presetID="2" presetClass="entr" presetSubtype="2" fill="hold" grpId="0" nodeType="afterEffect">
                                  <p:stCondLst>
                                    <p:cond delay="100"/>
                                  </p:stCondLst>
                                  <p:childTnLst>
                                    <p:set>
                                      <p:cBhvr>
                                        <p:cTn id="149" dur="1" fill="hold">
                                          <p:stCondLst>
                                            <p:cond delay="0"/>
                                          </p:stCondLst>
                                        </p:cTn>
                                        <p:tgtEl>
                                          <p:spTgt spid="46"/>
                                        </p:tgtEl>
                                        <p:attrNameLst>
                                          <p:attrName>style.visibility</p:attrName>
                                        </p:attrNameLst>
                                      </p:cBhvr>
                                      <p:to>
                                        <p:strVal val="visible"/>
                                      </p:to>
                                    </p:set>
                                    <p:anim calcmode="lin" valueType="num">
                                      <p:cBhvr additive="base">
                                        <p:cTn id="150" dur="500" fill="hold"/>
                                        <p:tgtEl>
                                          <p:spTgt spid="46"/>
                                        </p:tgtEl>
                                        <p:attrNameLst>
                                          <p:attrName>ppt_x</p:attrName>
                                        </p:attrNameLst>
                                      </p:cBhvr>
                                      <p:tavLst>
                                        <p:tav tm="0">
                                          <p:val>
                                            <p:strVal val="1+#ppt_w/2"/>
                                          </p:val>
                                        </p:tav>
                                        <p:tav tm="100000">
                                          <p:val>
                                            <p:strVal val="#ppt_x"/>
                                          </p:val>
                                        </p:tav>
                                      </p:tavLst>
                                    </p:anim>
                                    <p:anim calcmode="lin" valueType="num">
                                      <p:cBhvr additive="base">
                                        <p:cTn id="151"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2" grpId="0" autoUpdateAnimBg="0"/>
      <p:bldP spid="54294" grpId="0" autoUpdateAnimBg="0"/>
      <p:bldP spid="54295" grpId="0" autoUpdateAnimBg="0"/>
      <p:bldP spid="54296" grpId="0" autoUpdateAnimBg="0"/>
      <p:bldP spid="54297" grpId="0" autoUpdateAnimBg="0"/>
      <p:bldP spid="54298" grpId="0" autoUpdateAnimBg="0"/>
      <p:bldP spid="54300" grpId="0" autoUpdateAnimBg="0"/>
      <p:bldP spid="54302" grpId="0" autoUpdateAnimBg="0"/>
      <p:bldP spid="54304" grpId="0" autoUpdateAnimBg="0"/>
      <p:bldP spid="54311" grpId="0" autoUpdateAnimBg="0"/>
      <p:bldP spid="54312"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56907" y="1132134"/>
            <a:ext cx="1888333" cy="1600168"/>
          </a:xfrm>
          <a:prstGeom prst="rect">
            <a:avLst/>
          </a:prstGeom>
          <a:solidFill>
            <a:schemeClr val="accent1"/>
          </a:solidFill>
          <a:ln w="12700" cmpd="sng">
            <a:noFill/>
            <a:miter lim="800000"/>
            <a:headEnd/>
            <a:tailEnd/>
          </a:ln>
        </p:spPr>
        <p:txBody>
          <a:bodyPr anchor="ctr"/>
          <a:lstStyle/>
          <a:p>
            <a:pPr algn="ctr"/>
            <a:endParaRPr lang="en-US" altLang="zh-CN" sz="1400" dirty="0">
              <a:solidFill>
                <a:schemeClr val="tx1">
                  <a:lumMod val="85000"/>
                  <a:lumOff val="15000"/>
                </a:schemeClr>
              </a:solidFill>
              <a:latin typeface="+mn-ea"/>
            </a:endParaRPr>
          </a:p>
          <a:p>
            <a:pPr algn="ctr"/>
            <a:r>
              <a:rPr lang="zh-CN" altLang="en-US" sz="1600" b="1" dirty="0">
                <a:solidFill>
                  <a:schemeClr val="bg1"/>
                </a:solidFill>
                <a:latin typeface="微软雅黑" pitchFamily="34" charset="-122"/>
                <a:ea typeface="微软雅黑" pitchFamily="34" charset="-122"/>
              </a:rPr>
              <a:t>单击填加标题</a:t>
            </a:r>
            <a:endParaRPr lang="en-US" altLang="zh-CN" sz="1600" b="1" dirty="0">
              <a:solidFill>
                <a:schemeClr val="bg1"/>
              </a:solidFill>
              <a:latin typeface="微软雅黑" pitchFamily="34" charset="-122"/>
              <a:ea typeface="微软雅黑" pitchFamily="34" charset="-122"/>
            </a:endParaRPr>
          </a:p>
          <a:p>
            <a:pPr algn="ctr"/>
            <a:endParaRPr lang="en-US" sz="1200" dirty="0">
              <a:solidFill>
                <a:schemeClr val="bg1"/>
              </a:solidFill>
              <a:latin typeface="+mn-ea"/>
            </a:endParaRPr>
          </a:p>
          <a:p>
            <a:pPr algn="ctr"/>
            <a:r>
              <a:rPr lang="zh-CN" altLang="en-US" sz="1200" dirty="0">
                <a:solidFill>
                  <a:schemeClr val="bg1"/>
                </a:solidFill>
                <a:latin typeface="+mn-ea"/>
              </a:rPr>
              <a:t>单击填加文字内容</a:t>
            </a:r>
            <a:endParaRPr lang="en-US" altLang="zh-CN" sz="1200" dirty="0">
              <a:solidFill>
                <a:schemeClr val="bg1"/>
              </a:solidFill>
              <a:latin typeface="+mn-ea"/>
            </a:endParaRPr>
          </a:p>
          <a:p>
            <a:pPr algn="ctr"/>
            <a:r>
              <a:rPr lang="zh-CN" altLang="en-US" sz="1200" dirty="0">
                <a:solidFill>
                  <a:schemeClr val="bg1"/>
                </a:solidFill>
                <a:latin typeface="+mn-ea"/>
              </a:rPr>
              <a:t>单击填加文字内容</a:t>
            </a:r>
            <a:endParaRPr lang="en-US" altLang="zh-CN" sz="1200" dirty="0">
              <a:solidFill>
                <a:schemeClr val="bg1"/>
              </a:solidFill>
              <a:latin typeface="+mn-ea"/>
            </a:endParaRPr>
          </a:p>
          <a:p>
            <a:pPr algn="ctr"/>
            <a:r>
              <a:rPr lang="zh-CN" altLang="en-US" sz="1200" dirty="0">
                <a:solidFill>
                  <a:schemeClr val="bg1"/>
                </a:solidFill>
                <a:latin typeface="+mn-ea"/>
              </a:rPr>
              <a:t>单击填加文字内容</a:t>
            </a:r>
            <a:endParaRPr lang="en-US" altLang="zh-CN" sz="1200" dirty="0">
              <a:solidFill>
                <a:schemeClr val="bg1"/>
              </a:solidFill>
              <a:latin typeface="+mn-ea"/>
            </a:endParaRPr>
          </a:p>
          <a:p>
            <a:pPr algn="ctr"/>
            <a:endParaRPr lang="en-US" sz="1400" dirty="0">
              <a:solidFill>
                <a:schemeClr val="tx1">
                  <a:lumMod val="85000"/>
                  <a:lumOff val="15000"/>
                </a:schemeClr>
              </a:solidFill>
              <a:latin typeface="+mn-ea"/>
            </a:endParaRPr>
          </a:p>
        </p:txBody>
      </p:sp>
      <p:grpSp>
        <p:nvGrpSpPr>
          <p:cNvPr id="2" name="组合 3"/>
          <p:cNvGrpSpPr/>
          <p:nvPr/>
        </p:nvGrpSpPr>
        <p:grpSpPr>
          <a:xfrm>
            <a:off x="756225" y="2845950"/>
            <a:ext cx="3890473" cy="1887210"/>
            <a:chOff x="1621077" y="2591060"/>
            <a:chExt cx="3890323" cy="1886881"/>
          </a:xfrm>
        </p:grpSpPr>
        <p:sp>
          <p:nvSpPr>
            <p:cNvPr id="5" name="Rectangle 3"/>
            <p:cNvSpPr/>
            <p:nvPr/>
          </p:nvSpPr>
          <p:spPr bwMode="auto">
            <a:xfrm>
              <a:off x="1621077" y="2591060"/>
              <a:ext cx="3890323" cy="1886881"/>
            </a:xfrm>
            <a:prstGeom prst="rect">
              <a:avLst/>
            </a:prstGeom>
            <a:solidFill>
              <a:schemeClr val="accent3"/>
            </a:solidFill>
            <a:ln w="12700" cmpd="sng">
              <a:noFill/>
              <a:miter lim="800000"/>
              <a:headEnd/>
              <a:tailEnd/>
            </a:ln>
          </p:spPr>
          <p:txBody>
            <a:bodyPr anchor="ctr"/>
            <a:lstStyle/>
            <a:p>
              <a:r>
                <a:rPr lang="zh-CN" altLang="en-US" sz="2800" b="1" dirty="0">
                  <a:solidFill>
                    <a:schemeClr val="bg1"/>
                  </a:solidFill>
                  <a:latin typeface="微软雅黑" pitchFamily="34" charset="-122"/>
                  <a:ea typeface="微软雅黑" pitchFamily="34" charset="-122"/>
                </a:rPr>
                <a:t>单击填加标题</a:t>
              </a:r>
              <a:endParaRPr lang="en-US" altLang="zh-CN" sz="2800" b="1" dirty="0">
                <a:solidFill>
                  <a:schemeClr val="bg1"/>
                </a:solidFill>
                <a:latin typeface="微软雅黑" pitchFamily="34" charset="-122"/>
                <a:ea typeface="微软雅黑" pitchFamily="34" charset="-122"/>
              </a:endParaRPr>
            </a:p>
            <a:p>
              <a:endParaRPr lang="en-US" sz="1400" dirty="0">
                <a:solidFill>
                  <a:schemeClr val="tx1">
                    <a:lumMod val="85000"/>
                    <a:lumOff val="15000"/>
                  </a:schemeClr>
                </a:solidFill>
                <a:latin typeface="+mn-ea"/>
              </a:endParaRPr>
            </a:p>
            <a:p>
              <a:r>
                <a:rPr lang="zh-CN" altLang="en-US" sz="1400" dirty="0">
                  <a:solidFill>
                    <a:schemeClr val="bg1"/>
                  </a:solidFill>
                  <a:latin typeface="+mn-ea"/>
                </a:rPr>
                <a:t>单击填加文字内容</a:t>
              </a:r>
              <a:endParaRPr lang="en-US" sz="1400" dirty="0">
                <a:solidFill>
                  <a:schemeClr val="bg1"/>
                </a:solidFill>
                <a:latin typeface="+mn-ea"/>
              </a:endParaRPr>
            </a:p>
          </p:txBody>
        </p:sp>
        <p:sp>
          <p:nvSpPr>
            <p:cNvPr id="7" name="Freeform 72"/>
            <p:cNvSpPr>
              <a:spLocks noEditPoints="1"/>
            </p:cNvSpPr>
            <p:nvPr/>
          </p:nvSpPr>
          <p:spPr bwMode="auto">
            <a:xfrm>
              <a:off x="4567270" y="3534499"/>
              <a:ext cx="743144" cy="74448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accent1">
                <a:alpha val="24000"/>
              </a:schemeClr>
            </a:solidFill>
            <a:ln w="12700" cmpd="sng">
              <a:solidFill>
                <a:schemeClr val="bg1"/>
              </a:solidFill>
              <a:miter lim="800000"/>
              <a:headEnd/>
              <a:tailEnd/>
            </a:ln>
          </p:spPr>
          <p:txBody>
            <a:bodyPr anchor="ctr"/>
            <a:lstStyle/>
            <a:p>
              <a:pPr algn="ctr"/>
              <a:endParaRPr lang="en-US" sz="1400">
                <a:solidFill>
                  <a:schemeClr val="tx1">
                    <a:lumMod val="85000"/>
                    <a:lumOff val="15000"/>
                  </a:schemeClr>
                </a:solidFill>
                <a:latin typeface="+mn-ea"/>
              </a:endParaRPr>
            </a:p>
          </p:txBody>
        </p:sp>
      </p:grpSp>
      <p:sp>
        <p:nvSpPr>
          <p:cNvPr id="8" name="Rectangle 2"/>
          <p:cNvSpPr/>
          <p:nvPr/>
        </p:nvSpPr>
        <p:spPr bwMode="auto">
          <a:xfrm>
            <a:off x="2758363" y="1132134"/>
            <a:ext cx="1888333" cy="1600168"/>
          </a:xfrm>
          <a:prstGeom prst="rect">
            <a:avLst/>
          </a:prstGeom>
          <a:solidFill>
            <a:schemeClr val="accent2"/>
          </a:solidFill>
          <a:ln w="12700" cmpd="sng">
            <a:noFill/>
            <a:miter lim="800000"/>
            <a:headEnd/>
            <a:tailEnd/>
          </a:ln>
        </p:spPr>
        <p:txBody>
          <a:bodyPr anchor="ctr"/>
          <a:lstStyle/>
          <a:p>
            <a:pPr algn="ctr"/>
            <a:endParaRPr lang="en-US" altLang="zh-CN" sz="1400" dirty="0">
              <a:solidFill>
                <a:schemeClr val="tx1">
                  <a:lumMod val="85000"/>
                  <a:lumOff val="15000"/>
                </a:schemeClr>
              </a:solidFill>
              <a:latin typeface="+mn-ea"/>
            </a:endParaRPr>
          </a:p>
          <a:p>
            <a:pPr algn="ctr"/>
            <a:r>
              <a:rPr lang="zh-CN" altLang="en-US" sz="1600" b="1" dirty="0">
                <a:solidFill>
                  <a:schemeClr val="bg1"/>
                </a:solidFill>
                <a:latin typeface="微软雅黑" pitchFamily="34" charset="-122"/>
                <a:ea typeface="微软雅黑" pitchFamily="34" charset="-122"/>
              </a:rPr>
              <a:t>单击填加标题</a:t>
            </a:r>
            <a:endParaRPr lang="en-US" altLang="zh-CN" sz="1600" b="1" dirty="0">
              <a:solidFill>
                <a:schemeClr val="bg1"/>
              </a:solidFill>
              <a:latin typeface="微软雅黑" pitchFamily="34" charset="-122"/>
              <a:ea typeface="微软雅黑" pitchFamily="34" charset="-122"/>
            </a:endParaRPr>
          </a:p>
          <a:p>
            <a:pPr algn="ctr"/>
            <a:endParaRPr lang="en-US" sz="1200" dirty="0">
              <a:solidFill>
                <a:schemeClr val="tx1">
                  <a:lumMod val="85000"/>
                  <a:lumOff val="15000"/>
                </a:schemeClr>
              </a:solidFill>
              <a:latin typeface="+mn-ea"/>
            </a:endParaRPr>
          </a:p>
          <a:p>
            <a:pPr algn="ctr"/>
            <a:r>
              <a:rPr lang="zh-CN" altLang="en-US" sz="1200" dirty="0">
                <a:solidFill>
                  <a:schemeClr val="bg1"/>
                </a:solidFill>
                <a:latin typeface="+mn-ea"/>
              </a:rPr>
              <a:t>单击填加文字内容</a:t>
            </a:r>
            <a:endParaRPr lang="en-US" altLang="zh-CN" sz="1200" dirty="0">
              <a:solidFill>
                <a:schemeClr val="bg1"/>
              </a:solidFill>
              <a:latin typeface="+mn-ea"/>
            </a:endParaRPr>
          </a:p>
          <a:p>
            <a:pPr algn="ctr"/>
            <a:r>
              <a:rPr lang="zh-CN" altLang="en-US" sz="1200" dirty="0">
                <a:solidFill>
                  <a:schemeClr val="bg1"/>
                </a:solidFill>
                <a:latin typeface="+mn-ea"/>
              </a:rPr>
              <a:t>单击填加文字内容</a:t>
            </a:r>
            <a:endParaRPr lang="en-US" altLang="zh-CN" sz="1200" dirty="0">
              <a:solidFill>
                <a:schemeClr val="bg1"/>
              </a:solidFill>
              <a:latin typeface="+mn-ea"/>
            </a:endParaRPr>
          </a:p>
          <a:p>
            <a:pPr algn="ctr"/>
            <a:r>
              <a:rPr lang="zh-CN" altLang="en-US" sz="1200" dirty="0">
                <a:solidFill>
                  <a:schemeClr val="bg1"/>
                </a:solidFill>
                <a:latin typeface="+mn-ea"/>
              </a:rPr>
              <a:t>单击填加文字内容</a:t>
            </a:r>
            <a:endParaRPr lang="en-US" altLang="zh-CN" sz="1200" dirty="0">
              <a:solidFill>
                <a:schemeClr val="bg1"/>
              </a:solidFill>
              <a:latin typeface="+mn-ea"/>
            </a:endParaRPr>
          </a:p>
          <a:p>
            <a:pPr algn="ctr"/>
            <a:endParaRPr lang="en-US" sz="1400" dirty="0">
              <a:solidFill>
                <a:schemeClr val="tx1">
                  <a:lumMod val="85000"/>
                  <a:lumOff val="15000"/>
                </a:schemeClr>
              </a:solidFill>
              <a:latin typeface="+mn-ea"/>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196" y="1231968"/>
            <a:ext cx="3627172" cy="3368088"/>
          </a:xfrm>
          <a:prstGeom prst="rect">
            <a:avLst/>
          </a:prstGeom>
          <a:ln w="19050">
            <a:noFill/>
          </a:ln>
          <a:effectLst/>
        </p:spPr>
      </p:pic>
    </p:spTree>
    <p:extLst>
      <p:ext uri="{BB962C8B-B14F-4D97-AF65-F5344CB8AC3E}">
        <p14:creationId xmlns:p14="http://schemas.microsoft.com/office/powerpoint/2010/main" val="4094295718"/>
      </p:ext>
    </p:extLst>
  </p:cSld>
  <p:clrMapOvr>
    <a:masterClrMapping/>
  </p:clrMapOvr>
  <mc:AlternateContent xmlns:mc="http://schemas.openxmlformats.org/markup-compatibility/2006" xmlns:p14="http://schemas.microsoft.com/office/powerpoint/2010/main">
    <mc:Choice Requires="p14">
      <p:transition spd="slow" p14:dur="1500" advClick="0" advTm="3229">
        <p:random/>
      </p:transition>
    </mc:Choice>
    <mc:Fallback xmlns="">
      <p:transition spd="slow" advClick="0" advTm="322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任意多边形 17"/>
          <p:cNvSpPr>
            <a:spLocks/>
          </p:cNvSpPr>
          <p:nvPr/>
        </p:nvSpPr>
        <p:spPr bwMode="auto">
          <a:xfrm>
            <a:off x="2201895" y="348"/>
            <a:ext cx="4264749" cy="4570413"/>
          </a:xfrm>
          <a:custGeom>
            <a:avLst/>
            <a:gdLst>
              <a:gd name="T0" fmla="*/ 0 w 1641135"/>
              <a:gd name="T1" fmla="*/ 0 h 1714500"/>
              <a:gd name="T2" fmla="*/ 236550717 w 1641135"/>
              <a:gd name="T3" fmla="*/ 0 h 1714500"/>
              <a:gd name="T4" fmla="*/ 213100770 w 1641135"/>
              <a:gd name="T5" fmla="*/ 273440078 h 1714500"/>
              <a:gd name="T6" fmla="*/ 0 w 1641135"/>
              <a:gd name="T7" fmla="*/ 0 h 1714500"/>
              <a:gd name="T8" fmla="*/ 0 60000 65536"/>
              <a:gd name="T9" fmla="*/ 0 60000 65536"/>
              <a:gd name="T10" fmla="*/ 0 60000 65536"/>
              <a:gd name="T11" fmla="*/ 0 60000 65536"/>
              <a:gd name="T12" fmla="*/ 0 w 1641135"/>
              <a:gd name="T13" fmla="*/ 0 h 1714500"/>
              <a:gd name="T14" fmla="*/ 1641135 w 1641135"/>
              <a:gd name="T15" fmla="*/ 1714500 h 1714500"/>
            </a:gdLst>
            <a:ahLst/>
            <a:cxnLst>
              <a:cxn ang="T8">
                <a:pos x="T0" y="T1"/>
              </a:cxn>
              <a:cxn ang="T9">
                <a:pos x="T2" y="T3"/>
              </a:cxn>
              <a:cxn ang="T10">
                <a:pos x="T4" y="T5"/>
              </a:cxn>
              <a:cxn ang="T11">
                <a:pos x="T6" y="T7"/>
              </a:cxn>
            </a:cxnLst>
            <a:rect l="T12" t="T13" r="T14" b="T15"/>
            <a:pathLst>
              <a:path w="1641135" h="1714500">
                <a:moveTo>
                  <a:pt x="0" y="0"/>
                </a:moveTo>
                <a:lnTo>
                  <a:pt x="1641135" y="0"/>
                </a:lnTo>
                <a:lnTo>
                  <a:pt x="1478445" y="1714500"/>
                </a:lnTo>
                <a:lnTo>
                  <a:pt x="0" y="0"/>
                </a:lnTo>
                <a:close/>
              </a:path>
            </a:pathLst>
          </a:custGeom>
          <a:solidFill>
            <a:schemeClr val="accent2"/>
          </a:solidFill>
          <a:ln w="3175" cmpd="sng">
            <a:noFill/>
            <a:round/>
            <a:headEnd/>
            <a:tailEnd/>
          </a:ln>
        </p:spPr>
        <p:txBody>
          <a:bodyPr lIns="65023" tIns="32512" rIns="65023" bIns="32512" anchor="ctr"/>
          <a:lstStyle/>
          <a:p>
            <a:endParaRPr lang="zh-CN" altLang="en-US" sz="1799"/>
          </a:p>
        </p:txBody>
      </p:sp>
      <p:sp>
        <p:nvSpPr>
          <p:cNvPr id="75778" name="任意多边形 12"/>
          <p:cNvSpPr>
            <a:spLocks/>
          </p:cNvSpPr>
          <p:nvPr/>
        </p:nvSpPr>
        <p:spPr bwMode="auto">
          <a:xfrm>
            <a:off x="3772446" y="348"/>
            <a:ext cx="5372526" cy="5144393"/>
          </a:xfrm>
          <a:custGeom>
            <a:avLst/>
            <a:gdLst>
              <a:gd name="T0" fmla="*/ 3457570 w 7144661"/>
              <a:gd name="T1" fmla="*/ 0 h 6858000"/>
              <a:gd name="T2" fmla="*/ 7147365 w 7144661"/>
              <a:gd name="T3" fmla="*/ 0 h 6858000"/>
              <a:gd name="T4" fmla="*/ 7147365 w 7144661"/>
              <a:gd name="T5" fmla="*/ 6858000 h 6858000"/>
              <a:gd name="T6" fmla="*/ 0 w 7144661"/>
              <a:gd name="T7" fmla="*/ 6858000 h 6858000"/>
              <a:gd name="T8" fmla="*/ 3457570 w 7144661"/>
              <a:gd name="T9" fmla="*/ 0 h 6858000"/>
              <a:gd name="T10" fmla="*/ 0 60000 65536"/>
              <a:gd name="T11" fmla="*/ 0 60000 65536"/>
              <a:gd name="T12" fmla="*/ 0 60000 65536"/>
              <a:gd name="T13" fmla="*/ 0 60000 65536"/>
              <a:gd name="T14" fmla="*/ 0 60000 65536"/>
              <a:gd name="T15" fmla="*/ 0 w 7144661"/>
              <a:gd name="T16" fmla="*/ 0 h 6858000"/>
              <a:gd name="T17" fmla="*/ 7144661 w 7144661"/>
              <a:gd name="T18" fmla="*/ 6858000 h 6858000"/>
            </a:gdLst>
            <a:ahLst/>
            <a:cxnLst>
              <a:cxn ang="T10">
                <a:pos x="T0" y="T1"/>
              </a:cxn>
              <a:cxn ang="T11">
                <a:pos x="T2" y="T3"/>
              </a:cxn>
              <a:cxn ang="T12">
                <a:pos x="T4" y="T5"/>
              </a:cxn>
              <a:cxn ang="T13">
                <a:pos x="T6" y="T7"/>
              </a:cxn>
              <a:cxn ang="T14">
                <a:pos x="T8" y="T9"/>
              </a:cxn>
            </a:cxnLst>
            <a:rect l="T15" t="T16" r="T17" b="T18"/>
            <a:pathLst>
              <a:path w="7144661" h="6858000">
                <a:moveTo>
                  <a:pt x="3456261" y="0"/>
                </a:moveTo>
                <a:lnTo>
                  <a:pt x="7144661" y="0"/>
                </a:lnTo>
                <a:lnTo>
                  <a:pt x="7144661" y="6858000"/>
                </a:lnTo>
                <a:lnTo>
                  <a:pt x="0" y="6858000"/>
                </a:lnTo>
                <a:lnTo>
                  <a:pt x="3456261"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w="3175" cmpd="sng">
            <a:noFill/>
            <a:round/>
            <a:headEnd/>
            <a:tailEnd/>
          </a:ln>
        </p:spPr>
        <p:txBody>
          <a:bodyPr lIns="65023" tIns="32512" rIns="65023" bIns="32512" anchor="ctr"/>
          <a:lstStyle/>
          <a:p>
            <a:endParaRPr lang="zh-CN" altLang="en-US" sz="1799"/>
          </a:p>
        </p:txBody>
      </p:sp>
      <p:sp>
        <p:nvSpPr>
          <p:cNvPr id="5" name="文本框 4"/>
          <p:cNvSpPr txBox="1">
            <a:spLocks noChangeArrowheads="1"/>
          </p:cNvSpPr>
          <p:nvPr/>
        </p:nvSpPr>
        <p:spPr bwMode="auto">
          <a:xfrm>
            <a:off x="507275" y="3402446"/>
            <a:ext cx="3547323" cy="98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2" rIns="65023" bIns="32512">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点击添加相关标题文字，点击添加相关标题文字</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578632" y="3289588"/>
            <a:ext cx="3379706" cy="588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endParaRPr lang="zh-CN" altLang="en-US" sz="1799">
              <a:solidFill>
                <a:schemeClr val="bg1"/>
              </a:solidFill>
            </a:endParaRPr>
          </a:p>
        </p:txBody>
      </p:sp>
      <p:sp>
        <p:nvSpPr>
          <p:cNvPr id="9" name="文本框 8"/>
          <p:cNvSpPr txBox="1"/>
          <p:nvPr/>
        </p:nvSpPr>
        <p:spPr>
          <a:xfrm>
            <a:off x="501236" y="3004623"/>
            <a:ext cx="1202797" cy="281073"/>
          </a:xfrm>
          <a:prstGeom prst="rect">
            <a:avLst/>
          </a:prstGeom>
          <a:noFill/>
        </p:spPr>
        <p:txBody>
          <a:bodyPr wrap="square" lIns="65023" tIns="32512" rIns="65023" bIns="32512">
            <a:spAutoFit/>
          </a:bodyPr>
          <a:lstStyle/>
          <a:p>
            <a:r>
              <a:rPr lang="zh-CN" altLang="en-US" sz="1400" b="1" dirty="0">
                <a:solidFill>
                  <a:schemeClr val="tx1">
                    <a:lumMod val="65000"/>
                    <a:lumOff val="35000"/>
                  </a:schemeClr>
                </a:solidFill>
                <a:ea typeface="微软雅黑" panose="020B0503020204020204" pitchFamily="34" charset="-122"/>
              </a:rPr>
              <a:t>文字内容</a:t>
            </a:r>
          </a:p>
        </p:txBody>
      </p:sp>
    </p:spTree>
    <p:extLst>
      <p:ext uri="{BB962C8B-B14F-4D97-AF65-F5344CB8AC3E}">
        <p14:creationId xmlns:p14="http://schemas.microsoft.com/office/powerpoint/2010/main" val="195130446"/>
      </p:ext>
    </p:extLst>
  </p:cSld>
  <p:clrMapOvr>
    <a:masterClrMapping/>
  </p:clrMapOvr>
  <mc:AlternateContent xmlns:mc="http://schemas.openxmlformats.org/markup-compatibility/2006" xmlns:p14="http://schemas.microsoft.com/office/powerpoint/2010/main">
    <mc:Choice Requires="p14">
      <p:transition spd="slow" p14:dur="1500" advClick="0" advTm="4009">
        <p:random/>
      </p:transition>
    </mc:Choice>
    <mc:Fallback xmlns="">
      <p:transition spd="slow" advClick="0" advTm="400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1+#ppt_w/2"/>
                                          </p:val>
                                        </p:tav>
                                        <p:tav tm="100000">
                                          <p:val>
                                            <p:strVal val="#ppt_x"/>
                                          </p:val>
                                        </p:tav>
                                      </p:tavLst>
                                    </p:anim>
                                    <p:anim calcmode="lin" valueType="num">
                                      <p:cBhvr additive="base">
                                        <p:cTn id="8" dur="500" fill="hold"/>
                                        <p:tgtEl>
                                          <p:spTgt spid="757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75777"/>
                                        </p:tgtEl>
                                        <p:attrNameLst>
                                          <p:attrName>style.visibility</p:attrName>
                                        </p:attrNameLst>
                                      </p:cBhvr>
                                      <p:to>
                                        <p:strVal val="visible"/>
                                      </p:to>
                                    </p:set>
                                    <p:anim calcmode="lin" valueType="num">
                                      <p:cBhvr additive="base">
                                        <p:cTn id="12" dur="500" fill="hold"/>
                                        <p:tgtEl>
                                          <p:spTgt spid="75777"/>
                                        </p:tgtEl>
                                        <p:attrNameLst>
                                          <p:attrName>ppt_x</p:attrName>
                                        </p:attrNameLst>
                                      </p:cBhvr>
                                      <p:tavLst>
                                        <p:tav tm="0">
                                          <p:val>
                                            <p:strVal val="0-#ppt_w/2"/>
                                          </p:val>
                                        </p:tav>
                                        <p:tav tm="100000">
                                          <p:val>
                                            <p:strVal val="#ppt_x"/>
                                          </p:val>
                                        </p:tav>
                                      </p:tavLst>
                                    </p:anim>
                                    <p:anim calcmode="lin" valueType="num">
                                      <p:cBhvr additive="base">
                                        <p:cTn id="13" dur="500" fill="hold"/>
                                        <p:tgtEl>
                                          <p:spTgt spid="7577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7" grpId="0" animBg="1"/>
      <p:bldP spid="75778" grpId="0" animBg="1"/>
      <p:bldP spid="5" grpId="0"/>
      <p:bldP spid="6"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E73280-B447-498D-9AC7-4E08A2FBD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9138700" cy="5145088"/>
          </a:xfrm>
          <a:prstGeom prst="rect">
            <a:avLst/>
          </a:prstGeom>
        </p:spPr>
      </p:pic>
      <p:sp>
        <p:nvSpPr>
          <p:cNvPr id="17" name="矩形 16">
            <a:extLst>
              <a:ext uri="{FF2B5EF4-FFF2-40B4-BE49-F238E27FC236}">
                <a16:creationId xmlns:a16="http://schemas.microsoft.com/office/drawing/2014/main" id="{D3DC2D5B-45E5-4C7D-AB8B-33BE64AA947D}"/>
              </a:ext>
            </a:extLst>
          </p:cNvPr>
          <p:cNvSpPr/>
          <p:nvPr/>
        </p:nvSpPr>
        <p:spPr>
          <a:xfrm>
            <a:off x="2088427" y="1054421"/>
            <a:ext cx="2628383" cy="1446550"/>
          </a:xfrm>
          <a:prstGeom prst="rect">
            <a:avLst/>
          </a:prstGeom>
        </p:spPr>
        <p:txBody>
          <a:bodyPr wrap="square">
            <a:spAutoFit/>
          </a:bodyPr>
          <a:lstStyle/>
          <a:p>
            <a:pPr fontAlgn="auto">
              <a:spcBef>
                <a:spcPts val="0"/>
              </a:spcBef>
              <a:spcAft>
                <a:spcPts val="0"/>
              </a:spcAft>
              <a:defRPr/>
            </a:pPr>
            <a:r>
              <a:rPr lang="en-US" altLang="zh-CN" sz="8800" b="1" spc="300" dirty="0">
                <a:solidFill>
                  <a:schemeClr val="bg1"/>
                </a:solidFill>
                <a:latin typeface="Agency FB" panose="020B0503020202020204" pitchFamily="34" charset="0"/>
                <a:cs typeface="+mn-ea"/>
                <a:sym typeface="+mn-lt"/>
              </a:rPr>
              <a:t>2017</a:t>
            </a:r>
            <a:endParaRPr lang="zh-CN" altLang="en-US" sz="8800" b="1" spc="300" dirty="0">
              <a:solidFill>
                <a:schemeClr val="bg1"/>
              </a:solidFill>
              <a:latin typeface="Agency FB" panose="020B0503020202020204" pitchFamily="34" charset="0"/>
              <a:cs typeface="+mn-ea"/>
              <a:sym typeface="+mn-lt"/>
            </a:endParaRPr>
          </a:p>
        </p:txBody>
      </p:sp>
      <p:sp>
        <p:nvSpPr>
          <p:cNvPr id="18" name="TextBox 7">
            <a:extLst>
              <a:ext uri="{FF2B5EF4-FFF2-40B4-BE49-F238E27FC236}">
                <a16:creationId xmlns:a16="http://schemas.microsoft.com/office/drawing/2014/main" id="{6310C007-3BA5-4A10-96BF-B6E3FC0BAA74}"/>
              </a:ext>
            </a:extLst>
          </p:cNvPr>
          <p:cNvSpPr>
            <a:spLocks noChangeArrowheads="1"/>
          </p:cNvSpPr>
          <p:nvPr/>
        </p:nvSpPr>
        <p:spPr bwMode="auto">
          <a:xfrm>
            <a:off x="-35718" y="2278557"/>
            <a:ext cx="6130134"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800" b="1" dirty="0">
                <a:solidFill>
                  <a:schemeClr val="bg1"/>
                </a:solidFill>
                <a:latin typeface="微软雅黑" panose="020B0503020204020204" pitchFamily="34" charset="-122"/>
                <a:ea typeface="微软雅黑" panose="020B0503020204020204" pitchFamily="34" charset="-122"/>
                <a:cs typeface="+mn-ea"/>
                <a:sym typeface="+mn-lt"/>
              </a:rPr>
              <a:t>非常感谢您的观看</a:t>
            </a:r>
          </a:p>
        </p:txBody>
      </p:sp>
      <p:sp>
        <p:nvSpPr>
          <p:cNvPr id="19" name="TextBox 7">
            <a:extLst>
              <a:ext uri="{FF2B5EF4-FFF2-40B4-BE49-F238E27FC236}">
                <a16:creationId xmlns:a16="http://schemas.microsoft.com/office/drawing/2014/main" id="{55735840-F3BE-427B-A301-E719ED007AFA}"/>
              </a:ext>
            </a:extLst>
          </p:cNvPr>
          <p:cNvSpPr>
            <a:spLocks noChangeArrowheads="1"/>
          </p:cNvSpPr>
          <p:nvPr/>
        </p:nvSpPr>
        <p:spPr bwMode="auto">
          <a:xfrm>
            <a:off x="830084" y="3042197"/>
            <a:ext cx="4534798" cy="246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年终总结</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新年计划</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述职报告  工作汇报</a:t>
            </a:r>
          </a:p>
        </p:txBody>
      </p:sp>
      <p:grpSp>
        <p:nvGrpSpPr>
          <p:cNvPr id="20" name="组合 19">
            <a:extLst>
              <a:ext uri="{FF2B5EF4-FFF2-40B4-BE49-F238E27FC236}">
                <a16:creationId xmlns:a16="http://schemas.microsoft.com/office/drawing/2014/main" id="{42185632-5FC5-476E-836C-222411561C0C}"/>
              </a:ext>
            </a:extLst>
          </p:cNvPr>
          <p:cNvGrpSpPr/>
          <p:nvPr/>
        </p:nvGrpSpPr>
        <p:grpSpPr>
          <a:xfrm>
            <a:off x="2169098" y="3451247"/>
            <a:ext cx="1827632" cy="273425"/>
            <a:chOff x="5677613" y="3909380"/>
            <a:chExt cx="1827315" cy="273378"/>
          </a:xfrm>
        </p:grpSpPr>
        <p:sp>
          <p:nvSpPr>
            <p:cNvPr id="21" name="矩形 20">
              <a:extLst>
                <a:ext uri="{FF2B5EF4-FFF2-40B4-BE49-F238E27FC236}">
                  <a16:creationId xmlns:a16="http://schemas.microsoft.com/office/drawing/2014/main" id="{7DB102FC-11A2-4716-8192-EB88570CFBFB}"/>
                </a:ext>
              </a:extLst>
            </p:cNvPr>
            <p:cNvSpPr/>
            <p:nvPr/>
          </p:nvSpPr>
          <p:spPr>
            <a:xfrm>
              <a:off x="5677614" y="3909380"/>
              <a:ext cx="1827314" cy="27337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2" name="TextBox 84">
              <a:extLst>
                <a:ext uri="{FF2B5EF4-FFF2-40B4-BE49-F238E27FC236}">
                  <a16:creationId xmlns:a16="http://schemas.microsoft.com/office/drawing/2014/main" id="{49D4625C-CDA7-4D7A-A0C6-75AEB7510391}"/>
                </a:ext>
              </a:extLst>
            </p:cNvPr>
            <p:cNvSpPr txBox="1"/>
            <p:nvPr/>
          </p:nvSpPr>
          <p:spPr>
            <a:xfrm>
              <a:off x="5677613" y="3921148"/>
              <a:ext cx="1787669" cy="261610"/>
            </a:xfrm>
            <a:prstGeom prst="rect">
              <a:avLst/>
            </a:prstGeom>
            <a:noFill/>
            <a:ln>
              <a:noFill/>
            </a:ln>
          </p:spPr>
          <p:txBody>
            <a:bodyPr wrap="none" rtlCol="0">
              <a:spAutoFit/>
            </a:bodyPr>
            <a:lstStyle/>
            <a:p>
              <a:r>
                <a:rPr lang="zh-CN" altLang="en-US" sz="1100" dirty="0">
                  <a:solidFill>
                    <a:schemeClr val="bg1"/>
                  </a:solidFill>
                  <a:latin typeface="微软雅黑" panose="020B0503020204020204" pitchFamily="34" charset="-122"/>
                  <a:ea typeface="微软雅黑" panose="020B0503020204020204" pitchFamily="34" charset="-122"/>
                  <a:cs typeface="+mn-ea"/>
                  <a:sym typeface="+mn-lt"/>
                </a:rPr>
                <a:t>部门：</a:t>
              </a:r>
              <a:r>
                <a:rPr lang="en-US" altLang="zh-CN" sz="1100" dirty="0">
                  <a:solidFill>
                    <a:schemeClr val="bg1"/>
                  </a:solidFill>
                  <a:latin typeface="微软雅黑" panose="020B0503020204020204" pitchFamily="34" charset="-122"/>
                  <a:ea typeface="微软雅黑" panose="020B0503020204020204" pitchFamily="34" charset="-122"/>
                  <a:cs typeface="+mn-ea"/>
                  <a:sym typeface="+mn-lt"/>
                </a:rPr>
                <a:t>XXX   </a:t>
              </a:r>
              <a:r>
                <a:rPr lang="zh-CN" altLang="en-US" sz="1100" dirty="0">
                  <a:solidFill>
                    <a:schemeClr val="bg1"/>
                  </a:solidFill>
                  <a:latin typeface="微软雅黑" panose="020B0503020204020204" pitchFamily="34" charset="-122"/>
                  <a:ea typeface="微软雅黑" panose="020B0503020204020204" pitchFamily="34" charset="-122"/>
                  <a:cs typeface="+mn-ea"/>
                  <a:sym typeface="+mn-lt"/>
                </a:rPr>
                <a:t>汇报人：</a:t>
              </a:r>
              <a:r>
                <a:rPr lang="en-US" altLang="zh-CN" sz="1100" dirty="0">
                  <a:solidFill>
                    <a:schemeClr val="bg1"/>
                  </a:solidFill>
                  <a:latin typeface="微软雅黑" panose="020B0503020204020204" pitchFamily="34" charset="-122"/>
                  <a:ea typeface="微软雅黑" panose="020B0503020204020204" pitchFamily="34" charset="-122"/>
                  <a:cs typeface="+mn-ea"/>
                  <a:sym typeface="+mn-lt"/>
                </a:rPr>
                <a:t>xxx</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grpSp>
      <p:pic>
        <p:nvPicPr>
          <p:cNvPr id="6" name="图片 5">
            <a:extLst>
              <a:ext uri="{FF2B5EF4-FFF2-40B4-BE49-F238E27FC236}">
                <a16:creationId xmlns:a16="http://schemas.microsoft.com/office/drawing/2014/main" id="{FB18FF73-7C87-4B3C-92E0-29AFBB116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973" y="818220"/>
            <a:ext cx="3016407" cy="3842556"/>
          </a:xfrm>
          <a:prstGeom prst="rect">
            <a:avLst/>
          </a:prstGeom>
        </p:spPr>
      </p:pic>
    </p:spTree>
    <p:extLst>
      <p:ext uri="{BB962C8B-B14F-4D97-AF65-F5344CB8AC3E}">
        <p14:creationId xmlns:p14="http://schemas.microsoft.com/office/powerpoint/2010/main" val="41024714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childTnLst>
                          </p:cTn>
                        </p:par>
                        <p:par>
                          <p:cTn id="21" fill="hold">
                            <p:stCondLst>
                              <p:cond delay="15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18"/>
                                        </p:tgtEl>
                                        <p:attrNameLst>
                                          <p:attrName>style.visibility</p:attrName>
                                        </p:attrNameLst>
                                      </p:cBhvr>
                                      <p:to>
                                        <p:strVal val="visible"/>
                                      </p:to>
                                    </p:set>
                                    <p:anim by="(-#ppt_w*2)" calcmode="lin" valueType="num">
                                      <p:cBhvr rctx="PPT">
                                        <p:cTn id="24" dur="500" autoRev="1" fill="hold">
                                          <p:stCondLst>
                                            <p:cond delay="0"/>
                                          </p:stCondLst>
                                        </p:cTn>
                                        <p:tgtEl>
                                          <p:spTgt spid="18"/>
                                        </p:tgtEl>
                                        <p:attrNameLst>
                                          <p:attrName>ppt_w</p:attrName>
                                        </p:attrNameLst>
                                      </p:cBhvr>
                                    </p:anim>
                                    <p:anim by="(#ppt_w*0.50)" calcmode="lin" valueType="num">
                                      <p:cBhvr>
                                        <p:cTn id="25" dur="500" decel="50000" autoRev="1" fill="hold">
                                          <p:stCondLst>
                                            <p:cond delay="0"/>
                                          </p:stCondLst>
                                        </p:cTn>
                                        <p:tgtEl>
                                          <p:spTgt spid="18"/>
                                        </p:tgtEl>
                                        <p:attrNameLst>
                                          <p:attrName>ppt_x</p:attrName>
                                        </p:attrNameLst>
                                      </p:cBhvr>
                                    </p:anim>
                                    <p:anim from="(-#ppt_h/2)" to="(#ppt_y)" calcmode="lin" valueType="num">
                                      <p:cBhvr>
                                        <p:cTn id="26" dur="1000" fill="hold">
                                          <p:stCondLst>
                                            <p:cond delay="0"/>
                                          </p:stCondLst>
                                        </p:cTn>
                                        <p:tgtEl>
                                          <p:spTgt spid="18"/>
                                        </p:tgtEl>
                                        <p:attrNameLst>
                                          <p:attrName>ppt_y</p:attrName>
                                        </p:attrNameLst>
                                      </p:cBhvr>
                                    </p:anim>
                                    <p:animRot by="21600000">
                                      <p:cBhvr>
                                        <p:cTn id="27" dur="1000" fill="hold">
                                          <p:stCondLst>
                                            <p:cond delay="0"/>
                                          </p:stCondLst>
                                        </p:cTn>
                                        <p:tgtEl>
                                          <p:spTgt spid="18"/>
                                        </p:tgtEl>
                                        <p:attrNameLst>
                                          <p:attrName>r</p:attrName>
                                        </p:attrNameLst>
                                      </p:cBhvr>
                                    </p:animRot>
                                  </p:childTnLst>
                                </p:cTn>
                              </p:par>
                            </p:childTnLst>
                          </p:cTn>
                        </p:par>
                        <p:par>
                          <p:cTn id="28" fill="hold">
                            <p:stCondLst>
                              <p:cond delay="3200"/>
                            </p:stCondLst>
                            <p:childTnLst>
                              <p:par>
                                <p:cTn id="29" presetID="36" presetClass="emph" presetSubtype="0" fill="hold" grpId="1" nodeType="afterEffect">
                                  <p:stCondLst>
                                    <p:cond delay="0"/>
                                  </p:stCondLst>
                                  <p:iterate type="lt">
                                    <p:tmPct val="10000"/>
                                  </p:iterate>
                                  <p:childTnLst>
                                    <p:animScale>
                                      <p:cBhvr>
                                        <p:cTn id="30" dur="250" autoRev="1" fill="hold">
                                          <p:stCondLst>
                                            <p:cond delay="0"/>
                                          </p:stCondLst>
                                        </p:cTn>
                                        <p:tgtEl>
                                          <p:spTgt spid="18"/>
                                        </p:tgtEl>
                                      </p:cBhvr>
                                      <p:to x="80000" y="100000"/>
                                    </p:animScale>
                                    <p:anim by="(#ppt_w*0.10)" calcmode="lin" valueType="num">
                                      <p:cBhvr>
                                        <p:cTn id="31" dur="250" autoRev="1" fill="hold">
                                          <p:stCondLst>
                                            <p:cond delay="0"/>
                                          </p:stCondLst>
                                        </p:cTn>
                                        <p:tgtEl>
                                          <p:spTgt spid="18"/>
                                        </p:tgtEl>
                                        <p:attrNameLst>
                                          <p:attrName>ppt_x</p:attrName>
                                        </p:attrNameLst>
                                      </p:cBhvr>
                                    </p:anim>
                                    <p:anim by="(-#ppt_w*0.10)" calcmode="lin" valueType="num">
                                      <p:cBhvr>
                                        <p:cTn id="32" dur="250" autoRev="1" fill="hold">
                                          <p:stCondLst>
                                            <p:cond delay="0"/>
                                          </p:stCondLst>
                                        </p:cTn>
                                        <p:tgtEl>
                                          <p:spTgt spid="18"/>
                                        </p:tgtEl>
                                        <p:attrNameLst>
                                          <p:attrName>ppt_y</p:attrName>
                                        </p:attrNameLst>
                                      </p:cBhvr>
                                    </p:anim>
                                    <p:animRot by="-480000">
                                      <p:cBhvr>
                                        <p:cTn id="33" dur="250" autoRev="1" fill="hold">
                                          <p:stCondLst>
                                            <p:cond delay="0"/>
                                          </p:stCondLst>
                                        </p:cTn>
                                        <p:tgtEl>
                                          <p:spTgt spid="18"/>
                                        </p:tgtEl>
                                        <p:attrNameLst>
                                          <p:attrName>r</p:attrName>
                                        </p:attrNameLst>
                                      </p:cBhvr>
                                    </p:animRot>
                                  </p:childTnLst>
                                </p:cTn>
                              </p:par>
                            </p:childTnLst>
                          </p:cTn>
                        </p:par>
                        <p:par>
                          <p:cTn id="34" fill="hold">
                            <p:stCondLst>
                              <p:cond delay="405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par>
                          <p:cTn id="40" fill="hold">
                            <p:stCondLst>
                              <p:cond delay="5050"/>
                            </p:stCondLst>
                            <p:childTnLst>
                              <p:par>
                                <p:cTn id="41" presetID="14" presetClass="entr" presetSubtype="1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8" grpId="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79439D56-DF84-49CF-BDE4-154EF19E4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9138700" cy="5145088"/>
          </a:xfrm>
          <a:prstGeom prst="rect">
            <a:avLst/>
          </a:prstGeom>
        </p:spPr>
      </p:pic>
      <p:pic>
        <p:nvPicPr>
          <p:cNvPr id="17" name="图片 16">
            <a:extLst>
              <a:ext uri="{FF2B5EF4-FFF2-40B4-BE49-F238E27FC236}">
                <a16:creationId xmlns:a16="http://schemas.microsoft.com/office/drawing/2014/main" id="{81B8809E-27D7-4FCE-B61E-AD72D732F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973" y="818220"/>
            <a:ext cx="3016407" cy="3842556"/>
          </a:xfrm>
          <a:prstGeom prst="rect">
            <a:avLst/>
          </a:prstGeom>
        </p:spPr>
      </p:pic>
      <p:sp>
        <p:nvSpPr>
          <p:cNvPr id="10" name="文本框 6">
            <a:extLst>
              <a:ext uri="{FF2B5EF4-FFF2-40B4-BE49-F238E27FC236}">
                <a16:creationId xmlns:a16="http://schemas.microsoft.com/office/drawing/2014/main" id="{EDDC2EBB-C3E2-4393-A4F5-ED84B8242479}"/>
              </a:ext>
            </a:extLst>
          </p:cNvPr>
          <p:cNvSpPr txBox="1"/>
          <p:nvPr/>
        </p:nvSpPr>
        <p:spPr>
          <a:xfrm>
            <a:off x="1116410" y="2061071"/>
            <a:ext cx="1322235" cy="1231553"/>
          </a:xfrm>
          <a:prstGeom prst="rect">
            <a:avLst/>
          </a:prstGeom>
          <a:noFill/>
        </p:spPr>
        <p:txBody>
          <a:bodyPr wrap="square" lIns="0" tIns="0" rIns="0" bIns="0" rtlCol="0">
            <a:spAutoFit/>
          </a:bodyPr>
          <a:lstStyle/>
          <a:p>
            <a:pPr algn="ctr"/>
            <a:r>
              <a:rPr lang="en-US" altLang="zh-CN" sz="8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endParaRPr lang="zh-CN" altLang="en-US" sz="8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a:extLst>
              <a:ext uri="{FF2B5EF4-FFF2-40B4-BE49-F238E27FC236}">
                <a16:creationId xmlns:a16="http://schemas.microsoft.com/office/drawing/2014/main" id="{465E330F-2683-4B0B-A317-DED38FFF5B97}"/>
              </a:ext>
            </a:extLst>
          </p:cNvPr>
          <p:cNvSpPr/>
          <p:nvPr/>
        </p:nvSpPr>
        <p:spPr>
          <a:xfrm>
            <a:off x="2605594" y="2201668"/>
            <a:ext cx="3123918" cy="400110"/>
          </a:xfrm>
          <a:prstGeom prst="rect">
            <a:avLst/>
          </a:prstGeom>
        </p:spPr>
        <p:txBody>
          <a:bodyPr wrap="square" lIns="0" tIns="0" rIns="0" bIns="0">
            <a:spAutoFit/>
          </a:bodyPr>
          <a:lstStyle/>
          <a:p>
            <a:pPr marL="0" lvl="1" indent="0"/>
            <a:r>
              <a:rPr lang="zh-CN" altLang="en-US" sz="26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2600" dirty="0">
              <a:solidFill>
                <a:schemeClr val="bg1"/>
              </a:solidFill>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id="{E9B4F7FD-9E1F-4252-B370-C0F70EF6D2B4}"/>
              </a:ext>
            </a:extLst>
          </p:cNvPr>
          <p:cNvSpPr txBox="1"/>
          <p:nvPr/>
        </p:nvSpPr>
        <p:spPr>
          <a:xfrm>
            <a:off x="2530110" y="2660957"/>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3" name="TextBox 24">
            <a:extLst>
              <a:ext uri="{FF2B5EF4-FFF2-40B4-BE49-F238E27FC236}">
                <a16:creationId xmlns:a16="http://schemas.microsoft.com/office/drawing/2014/main" id="{E4DC3824-8A05-4F6E-AB5D-78876557D647}"/>
              </a:ext>
            </a:extLst>
          </p:cNvPr>
          <p:cNvSpPr txBox="1"/>
          <p:nvPr/>
        </p:nvSpPr>
        <p:spPr>
          <a:xfrm>
            <a:off x="3937775" y="2660957"/>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4" name="TextBox 11">
            <a:extLst>
              <a:ext uri="{FF2B5EF4-FFF2-40B4-BE49-F238E27FC236}">
                <a16:creationId xmlns:a16="http://schemas.microsoft.com/office/drawing/2014/main" id="{07A35BB3-9AE3-4402-9754-32EB1E8FF4AD}"/>
              </a:ext>
            </a:extLst>
          </p:cNvPr>
          <p:cNvSpPr txBox="1"/>
          <p:nvPr/>
        </p:nvSpPr>
        <p:spPr>
          <a:xfrm>
            <a:off x="2530110" y="2922785"/>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5" name="TextBox 11">
            <a:extLst>
              <a:ext uri="{FF2B5EF4-FFF2-40B4-BE49-F238E27FC236}">
                <a16:creationId xmlns:a16="http://schemas.microsoft.com/office/drawing/2014/main" id="{E9CA78BD-04BD-4BE1-897E-716AA8B9A34A}"/>
              </a:ext>
            </a:extLst>
          </p:cNvPr>
          <p:cNvSpPr txBox="1"/>
          <p:nvPr/>
        </p:nvSpPr>
        <p:spPr>
          <a:xfrm>
            <a:off x="3937775" y="2922785"/>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090380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strVal val="4*#ppt_w"/>
                                          </p:val>
                                        </p:tav>
                                        <p:tav tm="100000">
                                          <p:val>
                                            <p:strVal val="#ppt_w"/>
                                          </p:val>
                                        </p:tav>
                                      </p:tavLst>
                                    </p:anim>
                                    <p:anim calcmode="lin" valueType="num">
                                      <p:cBhvr>
                                        <p:cTn id="22" dur="500" fill="hold"/>
                                        <p:tgtEl>
                                          <p:spTgt spid="11"/>
                                        </p:tgtEl>
                                        <p:attrNameLst>
                                          <p:attrName>ppt_h</p:attrName>
                                        </p:attrNameLst>
                                      </p:cBhvr>
                                      <p:tavLst>
                                        <p:tav tm="0">
                                          <p:val>
                                            <p:strVal val="4*#ppt_h"/>
                                          </p:val>
                                        </p:tav>
                                        <p:tav tm="100000">
                                          <p:val>
                                            <p:strVal val="#ppt_h"/>
                                          </p:val>
                                        </p:tav>
                                      </p:tavLst>
                                    </p:anim>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p:tgtEl>
                                          <p:spTgt spid="12"/>
                                        </p:tgtEl>
                                        <p:attrNameLst>
                                          <p:attrName>ppt_x</p:attrName>
                                        </p:attrNameLst>
                                      </p:cBhvr>
                                      <p:tavLst>
                                        <p:tav tm="0">
                                          <p:val>
                                            <p:strVal val="#ppt_x-#ppt_w*1.125000"/>
                                          </p:val>
                                        </p:tav>
                                        <p:tav tm="100000">
                                          <p:val>
                                            <p:strVal val="#ppt_x"/>
                                          </p:val>
                                        </p:tav>
                                      </p:tavLst>
                                    </p:anim>
                                    <p:animEffect transition="in" filter="wipe(right)">
                                      <p:cBhvr>
                                        <p:cTn id="27" dur="500"/>
                                        <p:tgtEl>
                                          <p:spTgt spid="12"/>
                                        </p:tgtEl>
                                      </p:cBhvr>
                                    </p:animEffect>
                                  </p:childTnLst>
                                </p:cTn>
                              </p:par>
                            </p:childTnLst>
                          </p:cTn>
                        </p:par>
                        <p:par>
                          <p:cTn id="28" fill="hold">
                            <p:stCondLst>
                              <p:cond delay="1000"/>
                            </p:stCondLst>
                            <p:childTnLst>
                              <p:par>
                                <p:cTn id="29" presetID="1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ppt_x</p:attrName>
                                        </p:attrNameLst>
                                      </p:cBhvr>
                                      <p:tavLst>
                                        <p:tav tm="0">
                                          <p:val>
                                            <p:strVal val="#ppt_x-#ppt_w*1.125000"/>
                                          </p:val>
                                        </p:tav>
                                        <p:tav tm="100000">
                                          <p:val>
                                            <p:strVal val="#ppt_x"/>
                                          </p:val>
                                        </p:tav>
                                      </p:tavLst>
                                    </p:anim>
                                    <p:animEffect transition="in" filter="wipe(right)">
                                      <p:cBhvr>
                                        <p:cTn id="32" dur="500"/>
                                        <p:tgtEl>
                                          <p:spTgt spid="13"/>
                                        </p:tgtEl>
                                      </p:cBhvr>
                                    </p:animEffect>
                                  </p:childTnLst>
                                </p:cTn>
                              </p:par>
                            </p:childTnLst>
                          </p:cTn>
                        </p:par>
                        <p:par>
                          <p:cTn id="33" fill="hold">
                            <p:stCondLst>
                              <p:cond delay="1500"/>
                            </p:stCondLst>
                            <p:childTnLst>
                              <p:par>
                                <p:cTn id="34" presetID="1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p:tgtEl>
                                          <p:spTgt spid="14"/>
                                        </p:tgtEl>
                                        <p:attrNameLst>
                                          <p:attrName>ppt_x</p:attrName>
                                        </p:attrNameLst>
                                      </p:cBhvr>
                                      <p:tavLst>
                                        <p:tav tm="0">
                                          <p:val>
                                            <p:strVal val="#ppt_x-#ppt_w*1.125000"/>
                                          </p:val>
                                        </p:tav>
                                        <p:tav tm="100000">
                                          <p:val>
                                            <p:strVal val="#ppt_x"/>
                                          </p:val>
                                        </p:tav>
                                      </p:tavLst>
                                    </p:anim>
                                    <p:animEffect transition="in" filter="wipe(right)">
                                      <p:cBhvr>
                                        <p:cTn id="37" dur="500"/>
                                        <p:tgtEl>
                                          <p:spTgt spid="14"/>
                                        </p:tgtEl>
                                      </p:cBhvr>
                                    </p:animEffect>
                                  </p:childTnLst>
                                </p:cTn>
                              </p:par>
                            </p:childTnLst>
                          </p:cTn>
                        </p:par>
                        <p:par>
                          <p:cTn id="38" fill="hold">
                            <p:stCondLst>
                              <p:cond delay="2000"/>
                            </p:stCondLst>
                            <p:childTnLst>
                              <p:par>
                                <p:cTn id="39" presetID="12" presetClass="entr" presetSubtype="8"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ppt_x</p:attrName>
                                        </p:attrNameLst>
                                      </p:cBhvr>
                                      <p:tavLst>
                                        <p:tav tm="0">
                                          <p:val>
                                            <p:strVal val="#ppt_x-#ppt_w*1.125000"/>
                                          </p:val>
                                        </p:tav>
                                        <p:tav tm="100000">
                                          <p:val>
                                            <p:strVal val="#ppt_x"/>
                                          </p:val>
                                        </p:tav>
                                      </p:tavLst>
                                    </p:anim>
                                    <p:animEffect transition="in" filter="wipe(righ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972255" y="1388163"/>
            <a:ext cx="3880398" cy="2656745"/>
            <a:chOff x="0" y="0"/>
            <a:chExt cx="5166566" cy="3409678"/>
          </a:xfrm>
        </p:grpSpPr>
        <p:sp>
          <p:nvSpPr>
            <p:cNvPr id="54286" name="椭圆 2"/>
            <p:cNvSpPr>
              <a:spLocks/>
            </p:cNvSpPr>
            <p:nvPr/>
          </p:nvSpPr>
          <p:spPr bwMode="auto">
            <a:xfrm rot="1748642">
              <a:off x="0" y="0"/>
              <a:ext cx="2211234" cy="2230539"/>
            </a:xfrm>
            <a:custGeom>
              <a:avLst/>
              <a:gdLst>
                <a:gd name="T0" fmla="*/ 887597 w 2997604"/>
                <a:gd name="T1" fmla="*/ 529860 h 3024336"/>
                <a:gd name="T2" fmla="*/ 447757 w 2997604"/>
                <a:gd name="T3" fmla="*/ 894848 h 3024336"/>
                <a:gd name="T4" fmla="*/ 0 w 2997604"/>
                <a:gd name="T5" fmla="*/ 447424 h 3024336"/>
                <a:gd name="T6" fmla="*/ 447757 w 2997604"/>
                <a:gd name="T7" fmla="*/ 0 h 3024336"/>
                <a:gd name="T8" fmla="*/ 522383 w 2997604"/>
                <a:gd name="T9" fmla="*/ 6709 h 3024336"/>
                <a:gd name="T10" fmla="*/ 0 60000 65536"/>
                <a:gd name="T11" fmla="*/ 0 60000 65536"/>
                <a:gd name="T12" fmla="*/ 0 60000 65536"/>
                <a:gd name="T13" fmla="*/ 0 60000 65536"/>
                <a:gd name="T14" fmla="*/ 0 60000 65536"/>
                <a:gd name="T15" fmla="*/ 0 w 2997604"/>
                <a:gd name="T16" fmla="*/ 0 h 3024336"/>
                <a:gd name="T17" fmla="*/ 2997604 w 2997604"/>
                <a:gd name="T18" fmla="*/ 3024336 h 3024336"/>
              </a:gdLst>
              <a:ahLst/>
              <a:cxnLst>
                <a:cxn ang="T10">
                  <a:pos x="T0" y="T1"/>
                </a:cxn>
                <a:cxn ang="T11">
                  <a:pos x="T2" y="T3"/>
                </a:cxn>
                <a:cxn ang="T12">
                  <a:pos x="T4" y="T5"/>
                </a:cxn>
                <a:cxn ang="T13">
                  <a:pos x="T6" y="T7"/>
                </a:cxn>
                <a:cxn ang="T14">
                  <a:pos x="T8" y="T9"/>
                </a:cxn>
              </a:cxnLst>
              <a:rect l="T15" t="T16" r="T17" b="T18"/>
              <a:pathLst>
                <a:path w="2997604" h="3024336">
                  <a:moveTo>
                    <a:pt x="2997604" y="1790780"/>
                  </a:moveTo>
                  <a:cubicBezTo>
                    <a:pt x="2867846" y="2492941"/>
                    <a:pt x="2252064" y="3024336"/>
                    <a:pt x="1512168" y="3024336"/>
                  </a:cubicBezTo>
                  <a:cubicBezTo>
                    <a:pt x="677021" y="3024336"/>
                    <a:pt x="0" y="2347315"/>
                    <a:pt x="0" y="1512168"/>
                  </a:cubicBezTo>
                  <a:cubicBezTo>
                    <a:pt x="0" y="677021"/>
                    <a:pt x="677021" y="0"/>
                    <a:pt x="1512168" y="0"/>
                  </a:cubicBezTo>
                  <a:cubicBezTo>
                    <a:pt x="1598138" y="0"/>
                    <a:pt x="1682432" y="7174"/>
                    <a:pt x="1764196" y="22675"/>
                  </a:cubicBezTo>
                </a:path>
              </a:pathLst>
            </a:custGeom>
            <a:noFill/>
            <a:ln w="25400" cap="flat" cmpd="sng">
              <a:solidFill>
                <a:schemeClr val="bg1">
                  <a:lumMod val="65000"/>
                </a:schemeClr>
              </a:solidFill>
              <a:prstDash val="sysDash"/>
              <a:bevel/>
              <a:headEnd/>
              <a:tailEnd type="triangle" w="lg" len="lg"/>
            </a:ln>
          </p:spPr>
          <p:txBody>
            <a:bodyPr lIns="68571" tIns="34285" rIns="68571" bIns="34285" anchor="ctr"/>
            <a:lstStyle/>
            <a:p>
              <a:endParaRPr lang="zh-CN" altLang="en-US" sz="1799"/>
            </a:p>
          </p:txBody>
        </p:sp>
        <p:sp>
          <p:nvSpPr>
            <p:cNvPr id="54287" name="椭圆 4"/>
            <p:cNvSpPr>
              <a:spLocks noChangeArrowheads="1"/>
            </p:cNvSpPr>
            <p:nvPr/>
          </p:nvSpPr>
          <p:spPr bwMode="auto">
            <a:xfrm rot="1748642">
              <a:off x="2072242" y="1513229"/>
              <a:ext cx="1573837" cy="746788"/>
            </a:xfrm>
            <a:custGeom>
              <a:avLst/>
              <a:gdLst>
                <a:gd name="T0" fmla="*/ 0 w 2134918"/>
                <a:gd name="T1" fmla="*/ 300048 h 1012045"/>
                <a:gd name="T2" fmla="*/ 315258 w 2134918"/>
                <a:gd name="T3" fmla="*/ 0 h 1012045"/>
                <a:gd name="T4" fmla="*/ 630515 w 2134918"/>
                <a:gd name="T5" fmla="*/ 300048 h 1012045"/>
                <a:gd name="T6" fmla="*/ 0 60000 65536"/>
                <a:gd name="T7" fmla="*/ 0 60000 65536"/>
                <a:gd name="T8" fmla="*/ 0 60000 65536"/>
                <a:gd name="T9" fmla="*/ 0 w 2134918"/>
                <a:gd name="T10" fmla="*/ 0 h 1012045"/>
                <a:gd name="T11" fmla="*/ 2134918 w 2134918"/>
                <a:gd name="T12" fmla="*/ 1012045 h 1012045"/>
              </a:gdLst>
              <a:ahLst/>
              <a:cxnLst>
                <a:cxn ang="T6">
                  <a:pos x="T0" y="T1"/>
                </a:cxn>
                <a:cxn ang="T7">
                  <a:pos x="T2" y="T3"/>
                </a:cxn>
                <a:cxn ang="T8">
                  <a:pos x="T4" y="T5"/>
                </a:cxn>
              </a:cxnLst>
              <a:rect l="T9" t="T10" r="T11" b="T12"/>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65000"/>
                </a:schemeClr>
              </a:solidFill>
              <a:prstDash val="sysDash"/>
              <a:bevel/>
              <a:headEnd/>
              <a:tailEnd/>
            </a:ln>
          </p:spPr>
          <p:txBody>
            <a:bodyPr lIns="68571" tIns="34285" rIns="68571" bIns="34285" anchor="ctr"/>
            <a:lstStyle/>
            <a:p>
              <a:endParaRPr lang="zh-CN" altLang="en-US" sz="1799"/>
            </a:p>
          </p:txBody>
        </p:sp>
        <p:sp>
          <p:nvSpPr>
            <p:cNvPr id="54288" name="椭圆 4"/>
            <p:cNvSpPr>
              <a:spLocks noChangeArrowheads="1"/>
            </p:cNvSpPr>
            <p:nvPr/>
          </p:nvSpPr>
          <p:spPr bwMode="auto">
            <a:xfrm rot="1748643" flipV="1">
              <a:off x="3158906" y="2877661"/>
              <a:ext cx="1121762" cy="532017"/>
            </a:xfrm>
            <a:custGeom>
              <a:avLst/>
              <a:gdLst>
                <a:gd name="T0" fmla="*/ 0 w 2134918"/>
                <a:gd name="T1" fmla="*/ 77286 h 1012045"/>
                <a:gd name="T2" fmla="*/ 81364 w 2134918"/>
                <a:gd name="T3" fmla="*/ 0 h 1012045"/>
                <a:gd name="T4" fmla="*/ 162727 w 2134918"/>
                <a:gd name="T5" fmla="*/ 77286 h 1012045"/>
                <a:gd name="T6" fmla="*/ 0 60000 65536"/>
                <a:gd name="T7" fmla="*/ 0 60000 65536"/>
                <a:gd name="T8" fmla="*/ 0 60000 65536"/>
                <a:gd name="T9" fmla="*/ 0 w 2134918"/>
                <a:gd name="T10" fmla="*/ 0 h 1012045"/>
                <a:gd name="T11" fmla="*/ 2134918 w 2134918"/>
                <a:gd name="T12" fmla="*/ 1012045 h 1012045"/>
              </a:gdLst>
              <a:ahLst/>
              <a:cxnLst>
                <a:cxn ang="T6">
                  <a:pos x="T0" y="T1"/>
                </a:cxn>
                <a:cxn ang="T7">
                  <a:pos x="T2" y="T3"/>
                </a:cxn>
                <a:cxn ang="T8">
                  <a:pos x="T4" y="T5"/>
                </a:cxn>
              </a:cxnLst>
              <a:rect l="T9" t="T10" r="T11" b="T12"/>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65000"/>
                </a:schemeClr>
              </a:solidFill>
              <a:prstDash val="sysDash"/>
              <a:bevel/>
              <a:headEnd/>
              <a:tailEnd/>
            </a:ln>
          </p:spPr>
          <p:txBody>
            <a:bodyPr lIns="68571" tIns="34285" rIns="68571" bIns="34285" anchor="ctr"/>
            <a:lstStyle/>
            <a:p>
              <a:endParaRPr lang="zh-CN" altLang="en-US" sz="1799"/>
            </a:p>
          </p:txBody>
        </p:sp>
        <p:sp>
          <p:nvSpPr>
            <p:cNvPr id="54289" name="椭圆 4"/>
            <p:cNvSpPr>
              <a:spLocks noChangeArrowheads="1"/>
            </p:cNvSpPr>
            <p:nvPr/>
          </p:nvSpPr>
          <p:spPr bwMode="auto">
            <a:xfrm rot="1748642">
              <a:off x="4392985" y="3020842"/>
              <a:ext cx="773581" cy="366376"/>
            </a:xfrm>
            <a:custGeom>
              <a:avLst/>
              <a:gdLst>
                <a:gd name="T0" fmla="*/ 0 w 2134918"/>
                <a:gd name="T1" fmla="*/ 17383 h 1012045"/>
                <a:gd name="T2" fmla="*/ 18401 w 2134918"/>
                <a:gd name="T3" fmla="*/ 0 h 1012045"/>
                <a:gd name="T4" fmla="*/ 36803 w 2134918"/>
                <a:gd name="T5" fmla="*/ 17383 h 1012045"/>
                <a:gd name="T6" fmla="*/ 0 60000 65536"/>
                <a:gd name="T7" fmla="*/ 0 60000 65536"/>
                <a:gd name="T8" fmla="*/ 0 60000 65536"/>
                <a:gd name="T9" fmla="*/ 0 w 2134918"/>
                <a:gd name="T10" fmla="*/ 0 h 1012045"/>
                <a:gd name="T11" fmla="*/ 2134918 w 2134918"/>
                <a:gd name="T12" fmla="*/ 1012045 h 1012045"/>
              </a:gdLst>
              <a:ahLst/>
              <a:cxnLst>
                <a:cxn ang="T6">
                  <a:pos x="T0" y="T1"/>
                </a:cxn>
                <a:cxn ang="T7">
                  <a:pos x="T2" y="T3"/>
                </a:cxn>
                <a:cxn ang="T8">
                  <a:pos x="T4" y="T5"/>
                </a:cxn>
              </a:cxnLst>
              <a:rect l="T9" t="T10" r="T11" b="T12"/>
              <a:pathLst>
                <a:path w="2134918" h="1012045">
                  <a:moveTo>
                    <a:pt x="0" y="1012045"/>
                  </a:moveTo>
                  <a:cubicBezTo>
                    <a:pt x="28964" y="447977"/>
                    <a:pt x="495896" y="0"/>
                    <a:pt x="1067459" y="0"/>
                  </a:cubicBezTo>
                  <a:cubicBezTo>
                    <a:pt x="1639022" y="0"/>
                    <a:pt x="2105955" y="447977"/>
                    <a:pt x="2134918" y="1012045"/>
                  </a:cubicBezTo>
                </a:path>
              </a:pathLst>
            </a:custGeom>
            <a:noFill/>
            <a:ln w="25400" cap="flat" cmpd="sng">
              <a:solidFill>
                <a:schemeClr val="bg1">
                  <a:lumMod val="65000"/>
                </a:schemeClr>
              </a:solidFill>
              <a:prstDash val="sysDash"/>
              <a:bevel/>
              <a:headEnd/>
              <a:tailEnd/>
            </a:ln>
          </p:spPr>
          <p:txBody>
            <a:bodyPr lIns="68571" tIns="34285" rIns="68571" bIns="34285" anchor="ctr"/>
            <a:lstStyle/>
            <a:p>
              <a:endParaRPr lang="zh-CN" altLang="en-US" sz="1799"/>
            </a:p>
          </p:txBody>
        </p:sp>
      </p:grpSp>
      <p:sp>
        <p:nvSpPr>
          <p:cNvPr id="23" name="KSO_GN4"/>
          <p:cNvSpPr>
            <a:spLocks noChangeArrowheads="1"/>
          </p:cNvSpPr>
          <p:nvPr/>
        </p:nvSpPr>
        <p:spPr bwMode="auto">
          <a:xfrm>
            <a:off x="1071080" y="1495340"/>
            <a:ext cx="1475241" cy="1530219"/>
          </a:xfrm>
          <a:prstGeom prst="ellipse">
            <a:avLst/>
          </a:prstGeom>
          <a:solidFill>
            <a:schemeClr val="accent1"/>
          </a:solidFill>
          <a:ln w="9525">
            <a:noFill/>
            <a:bevel/>
            <a:headEnd/>
            <a:tailEnd/>
          </a:ln>
        </p:spPr>
        <p:txBody>
          <a:bodyPr lIns="0" tIns="0" rIns="0" bIns="0" anchor="ctr"/>
          <a:lstStyle/>
          <a:p>
            <a:pPr algn="ctr">
              <a:lnSpc>
                <a:spcPct val="130000"/>
              </a:lnSpc>
            </a:pPr>
            <a:r>
              <a:rPr lang="en-US" altLang="zh-CN" sz="4800" dirty="0">
                <a:solidFill>
                  <a:schemeClr val="bg1"/>
                </a:solidFill>
                <a:latin typeface="Impact" pitchFamily="34" charset="0"/>
                <a:ea typeface="微软雅黑" pitchFamily="34" charset="-122"/>
                <a:sym typeface="Impact" pitchFamily="34" charset="0"/>
              </a:rPr>
              <a:t>04</a:t>
            </a:r>
            <a:endParaRPr lang="zh-CN" altLang="en-US" sz="1799" dirty="0"/>
          </a:p>
        </p:txBody>
      </p:sp>
      <p:sp>
        <p:nvSpPr>
          <p:cNvPr id="24" name="KSO_GN3"/>
          <p:cNvSpPr>
            <a:spLocks noChangeArrowheads="1"/>
          </p:cNvSpPr>
          <p:nvPr/>
        </p:nvSpPr>
        <p:spPr bwMode="auto">
          <a:xfrm>
            <a:off x="2429637" y="2615913"/>
            <a:ext cx="1043028" cy="1082467"/>
          </a:xfrm>
          <a:prstGeom prst="ellipse">
            <a:avLst/>
          </a:prstGeom>
          <a:solidFill>
            <a:schemeClr val="accent2"/>
          </a:solidFill>
          <a:ln w="9525">
            <a:noFill/>
            <a:bevel/>
            <a:headEnd/>
            <a:tailEnd/>
          </a:ln>
        </p:spPr>
        <p:txBody>
          <a:bodyPr lIns="0" tIns="0" rIns="0" bIns="0" anchor="ctr"/>
          <a:lstStyle/>
          <a:p>
            <a:pPr algn="ctr">
              <a:lnSpc>
                <a:spcPct val="130000"/>
              </a:lnSpc>
            </a:pPr>
            <a:r>
              <a:rPr lang="en-US" altLang="zh-CN" sz="3500" dirty="0">
                <a:solidFill>
                  <a:schemeClr val="bg1"/>
                </a:solidFill>
                <a:latin typeface="Impact" pitchFamily="34" charset="0"/>
                <a:ea typeface="微软雅黑" pitchFamily="34" charset="-122"/>
                <a:sym typeface="Impact" pitchFamily="34" charset="0"/>
              </a:rPr>
              <a:t>03</a:t>
            </a:r>
            <a:endParaRPr lang="zh-CN" altLang="en-US" sz="1799" dirty="0"/>
          </a:p>
        </p:txBody>
      </p:sp>
      <p:sp>
        <p:nvSpPr>
          <p:cNvPr id="25" name="KSO_GN2"/>
          <p:cNvSpPr>
            <a:spLocks noChangeArrowheads="1"/>
          </p:cNvSpPr>
          <p:nvPr/>
        </p:nvSpPr>
        <p:spPr bwMode="auto">
          <a:xfrm rot="10800000" flipV="1">
            <a:off x="3511957" y="3214902"/>
            <a:ext cx="744168" cy="771659"/>
          </a:xfrm>
          <a:prstGeom prst="ellipse">
            <a:avLst/>
          </a:prstGeom>
          <a:solidFill>
            <a:schemeClr val="accent3"/>
          </a:solidFill>
          <a:ln w="9525">
            <a:noFill/>
            <a:bevel/>
            <a:headEnd/>
            <a:tailEnd/>
          </a:ln>
        </p:spPr>
        <p:txBody>
          <a:bodyPr lIns="0" tIns="0" rIns="0" bIns="0" anchor="ctr"/>
          <a:lstStyle/>
          <a:p>
            <a:pPr algn="ctr">
              <a:lnSpc>
                <a:spcPct val="130000"/>
              </a:lnSpc>
            </a:pPr>
            <a:r>
              <a:rPr lang="en-US" altLang="zh-CN" sz="2399" dirty="0">
                <a:solidFill>
                  <a:schemeClr val="bg1"/>
                </a:solidFill>
                <a:latin typeface="Impact" pitchFamily="34" charset="0"/>
                <a:ea typeface="微软雅黑" pitchFamily="34" charset="-122"/>
                <a:sym typeface="Impact" pitchFamily="34" charset="0"/>
              </a:rPr>
              <a:t>02</a:t>
            </a:r>
            <a:endParaRPr lang="en-US" altLang="zh-CN" sz="1300" dirty="0">
              <a:solidFill>
                <a:schemeClr val="bg1"/>
              </a:solidFill>
              <a:latin typeface="Impact" pitchFamily="34" charset="0"/>
              <a:ea typeface="微软雅黑" pitchFamily="34" charset="-122"/>
              <a:sym typeface="Impact" pitchFamily="34" charset="0"/>
            </a:endParaRPr>
          </a:p>
        </p:txBody>
      </p:sp>
      <p:sp>
        <p:nvSpPr>
          <p:cNvPr id="26" name="KSO_GN1"/>
          <p:cNvSpPr>
            <a:spLocks noChangeArrowheads="1"/>
          </p:cNvSpPr>
          <p:nvPr/>
        </p:nvSpPr>
        <p:spPr bwMode="auto">
          <a:xfrm>
            <a:off x="4185355" y="3781738"/>
            <a:ext cx="513179" cy="532301"/>
          </a:xfrm>
          <a:prstGeom prst="ellipse">
            <a:avLst/>
          </a:prstGeom>
          <a:solidFill>
            <a:schemeClr val="accent4"/>
          </a:solidFill>
          <a:ln w="9525">
            <a:noFill/>
            <a:bevel/>
            <a:headEnd/>
            <a:tailEnd/>
          </a:ln>
        </p:spPr>
        <p:txBody>
          <a:bodyPr lIns="0" tIns="0" rIns="0" bIns="0" anchor="ctr"/>
          <a:lstStyle/>
          <a:p>
            <a:pPr algn="ctr">
              <a:lnSpc>
                <a:spcPct val="130000"/>
              </a:lnSpc>
            </a:pPr>
            <a:r>
              <a:rPr lang="en-US" altLang="zh-CN" sz="2399" dirty="0">
                <a:solidFill>
                  <a:schemeClr val="bg1"/>
                </a:solidFill>
                <a:latin typeface="Impact" pitchFamily="34" charset="0"/>
                <a:ea typeface="微软雅黑" pitchFamily="34" charset="-122"/>
                <a:sym typeface="Impact" pitchFamily="34" charset="0"/>
              </a:rPr>
              <a:t>01</a:t>
            </a:r>
            <a:endParaRPr lang="zh-CN" altLang="en-US" sz="1799" dirty="0"/>
          </a:p>
        </p:txBody>
      </p:sp>
      <p:sp>
        <p:nvSpPr>
          <p:cNvPr id="27" name="文本框 11"/>
          <p:cNvSpPr>
            <a:spLocks noChangeArrowheads="1"/>
          </p:cNvSpPr>
          <p:nvPr/>
        </p:nvSpPr>
        <p:spPr bwMode="auto">
          <a:xfrm>
            <a:off x="2552276" y="1132135"/>
            <a:ext cx="3722037" cy="661550"/>
          </a:xfrm>
          <a:prstGeom prst="rect">
            <a:avLst/>
          </a:prstGeom>
          <a:noFill/>
          <a:ln w="9525">
            <a:noFill/>
            <a:bevel/>
            <a:headEnd/>
            <a:tailEnd/>
          </a:ln>
        </p:spPr>
        <p:txBody>
          <a:bodyPr lIns="60872" tIns="30436" rIns="60872" bIns="30436">
            <a:spAutoFit/>
          </a:bodyPr>
          <a:lstStyle/>
          <a:p>
            <a:pPr algn="just">
              <a:lnSpc>
                <a:spcPct val="130000"/>
              </a:lnSpc>
            </a:pPr>
            <a:r>
              <a:rPr lang="zh-CN" altLang="en-US" sz="1000" dirty="0">
                <a:solidFill>
                  <a:schemeClr val="tx1">
                    <a:lumMod val="65000"/>
                    <a:lumOff val="35000"/>
                  </a:schemeClr>
                </a:solidFill>
                <a:latin typeface="微软雅黑" pitchFamily="34" charset="-122"/>
                <a:ea typeface="微软雅黑" pitchFamily="34" charset="-122"/>
              </a:rPr>
              <a:t>点击此处输入文字点击此处输入文字点击此处输入文字</a:t>
            </a:r>
            <a:endParaRPr lang="en-US" sz="1000" dirty="0">
              <a:solidFill>
                <a:schemeClr val="tx1">
                  <a:lumMod val="65000"/>
                  <a:lumOff val="35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65000"/>
                    <a:lumOff val="35000"/>
                  </a:schemeClr>
                </a:solidFill>
                <a:latin typeface="微软雅黑" pitchFamily="34" charset="-122"/>
                <a:ea typeface="微软雅黑" pitchFamily="34" charset="-122"/>
              </a:rPr>
              <a:t>点击此处输入文字点击此处输入文字点击此处输入文字</a:t>
            </a:r>
            <a:endParaRPr lang="en-US" sz="1000" dirty="0">
              <a:solidFill>
                <a:schemeClr val="tx1">
                  <a:lumMod val="65000"/>
                  <a:lumOff val="35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65000"/>
                    <a:lumOff val="35000"/>
                  </a:schemeClr>
                </a:solidFill>
                <a:latin typeface="微软雅黑" pitchFamily="34" charset="-122"/>
                <a:ea typeface="微软雅黑" pitchFamily="34" charset="-122"/>
              </a:rPr>
              <a:t>点击此处输入文字点击此处输入文字点击此处输入文字</a:t>
            </a:r>
          </a:p>
        </p:txBody>
      </p:sp>
      <p:sp>
        <p:nvSpPr>
          <p:cNvPr id="28" name="文本框 12"/>
          <p:cNvSpPr>
            <a:spLocks noChangeArrowheads="1"/>
          </p:cNvSpPr>
          <p:nvPr/>
        </p:nvSpPr>
        <p:spPr bwMode="auto">
          <a:xfrm>
            <a:off x="3379794" y="2172921"/>
            <a:ext cx="3487476" cy="461522"/>
          </a:xfrm>
          <a:prstGeom prst="rect">
            <a:avLst/>
          </a:prstGeom>
          <a:noFill/>
          <a:ln w="9525">
            <a:noFill/>
            <a:bevel/>
            <a:headEnd/>
            <a:tailEnd/>
          </a:ln>
        </p:spPr>
        <p:txBody>
          <a:bodyPr lIns="60872" tIns="30436" rIns="60872" bIns="30436">
            <a:spAutoFit/>
          </a:bodyPr>
          <a:lstStyle/>
          <a:p>
            <a:pPr algn="just">
              <a:lnSpc>
                <a:spcPct val="130000"/>
              </a:lnSpc>
            </a:pPr>
            <a:r>
              <a:rPr lang="zh-CN" altLang="en-US" sz="1000" dirty="0">
                <a:solidFill>
                  <a:schemeClr val="tx1">
                    <a:lumMod val="65000"/>
                    <a:lumOff val="35000"/>
                  </a:schemeClr>
                </a:solidFill>
                <a:latin typeface="微软雅黑" pitchFamily="34" charset="-122"/>
                <a:ea typeface="微软雅黑" pitchFamily="34" charset="-122"/>
              </a:rPr>
              <a:t>点击此处输入文字点击此处输入文字点击此处输入文字</a:t>
            </a:r>
            <a:endParaRPr lang="en-US" sz="1000" dirty="0">
              <a:solidFill>
                <a:schemeClr val="tx1">
                  <a:lumMod val="65000"/>
                  <a:lumOff val="35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65000"/>
                    <a:lumOff val="35000"/>
                  </a:schemeClr>
                </a:solidFill>
                <a:latin typeface="微软雅黑" pitchFamily="34" charset="-122"/>
                <a:ea typeface="微软雅黑" pitchFamily="34" charset="-122"/>
              </a:rPr>
              <a:t>点击此处输入文字点击此处输入文字点击此处输入文字</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29" name="文本框 13"/>
          <p:cNvSpPr>
            <a:spLocks noChangeArrowheads="1"/>
          </p:cNvSpPr>
          <p:nvPr/>
        </p:nvSpPr>
        <p:spPr bwMode="auto">
          <a:xfrm>
            <a:off x="4332379" y="2782528"/>
            <a:ext cx="3381506" cy="461522"/>
          </a:xfrm>
          <a:prstGeom prst="rect">
            <a:avLst/>
          </a:prstGeom>
          <a:noFill/>
          <a:ln w="9525">
            <a:noFill/>
            <a:bevel/>
            <a:headEnd/>
            <a:tailEnd/>
          </a:ln>
        </p:spPr>
        <p:txBody>
          <a:bodyPr lIns="60872" tIns="30436" rIns="60872" bIns="30436">
            <a:spAutoFit/>
          </a:bodyPr>
          <a:lstStyle/>
          <a:p>
            <a:pPr algn="just">
              <a:lnSpc>
                <a:spcPct val="130000"/>
              </a:lnSpc>
            </a:pPr>
            <a:r>
              <a:rPr lang="zh-CN" altLang="en-US" sz="1000" dirty="0">
                <a:solidFill>
                  <a:schemeClr val="tx1">
                    <a:lumMod val="65000"/>
                    <a:lumOff val="35000"/>
                  </a:schemeClr>
                </a:solidFill>
                <a:latin typeface="微软雅黑" pitchFamily="34" charset="-122"/>
                <a:ea typeface="微软雅黑" pitchFamily="34" charset="-122"/>
              </a:rPr>
              <a:t>点击此处输入文字点击此处输入文字点击此处输入文字</a:t>
            </a:r>
            <a:endParaRPr lang="en-US" sz="1000" dirty="0">
              <a:solidFill>
                <a:schemeClr val="tx1">
                  <a:lumMod val="65000"/>
                  <a:lumOff val="35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65000"/>
                    <a:lumOff val="35000"/>
                  </a:schemeClr>
                </a:solidFill>
                <a:latin typeface="微软雅黑" pitchFamily="34" charset="-122"/>
                <a:ea typeface="微软雅黑" pitchFamily="34" charset="-122"/>
              </a:rPr>
              <a:t>点击此处输入文字点击此处输入文字点击此处输入文字</a:t>
            </a:r>
            <a:endParaRPr lang="zh-CN" altLang="en-US" sz="1400" dirty="0">
              <a:solidFill>
                <a:schemeClr val="tx1">
                  <a:lumMod val="65000"/>
                  <a:lumOff val="35000"/>
                </a:schemeClr>
              </a:solidFill>
              <a:latin typeface="微软雅黑" pitchFamily="34" charset="-122"/>
              <a:ea typeface="微软雅黑" pitchFamily="34" charset="-122"/>
            </a:endParaRPr>
          </a:p>
        </p:txBody>
      </p:sp>
      <p:sp>
        <p:nvSpPr>
          <p:cNvPr id="30" name="文本框 14"/>
          <p:cNvSpPr>
            <a:spLocks noChangeArrowheads="1"/>
          </p:cNvSpPr>
          <p:nvPr/>
        </p:nvSpPr>
        <p:spPr bwMode="auto">
          <a:xfrm>
            <a:off x="4812838" y="3760300"/>
            <a:ext cx="3408892" cy="461522"/>
          </a:xfrm>
          <a:prstGeom prst="rect">
            <a:avLst/>
          </a:prstGeom>
          <a:noFill/>
          <a:ln w="9525">
            <a:noFill/>
            <a:bevel/>
            <a:headEnd/>
            <a:tailEnd/>
          </a:ln>
        </p:spPr>
        <p:txBody>
          <a:bodyPr lIns="60872" tIns="30436" rIns="60872" bIns="30436">
            <a:spAutoFit/>
          </a:bodyPr>
          <a:lstStyle/>
          <a:p>
            <a:pPr algn="just">
              <a:lnSpc>
                <a:spcPct val="130000"/>
              </a:lnSpc>
            </a:pPr>
            <a:r>
              <a:rPr lang="zh-CN" altLang="en-US" sz="1000" dirty="0">
                <a:solidFill>
                  <a:schemeClr val="tx1">
                    <a:lumMod val="65000"/>
                    <a:lumOff val="35000"/>
                  </a:schemeClr>
                </a:solidFill>
                <a:latin typeface="微软雅黑" pitchFamily="34" charset="-122"/>
                <a:ea typeface="微软雅黑" pitchFamily="34" charset="-122"/>
              </a:rPr>
              <a:t>点击此处输入文字点击此处输入文字点击此处输入文字</a:t>
            </a:r>
            <a:endParaRPr lang="en-US" sz="1000" dirty="0">
              <a:solidFill>
                <a:schemeClr val="tx1">
                  <a:lumMod val="65000"/>
                  <a:lumOff val="35000"/>
                </a:schemeClr>
              </a:solidFill>
              <a:latin typeface="微软雅黑" pitchFamily="34" charset="-122"/>
              <a:ea typeface="微软雅黑" pitchFamily="34" charset="-122"/>
            </a:endParaRPr>
          </a:p>
          <a:p>
            <a:pPr algn="just">
              <a:lnSpc>
                <a:spcPct val="130000"/>
              </a:lnSpc>
            </a:pPr>
            <a:r>
              <a:rPr lang="zh-CN" altLang="en-US" sz="1000" dirty="0">
                <a:solidFill>
                  <a:schemeClr val="tx1">
                    <a:lumMod val="65000"/>
                    <a:lumOff val="35000"/>
                  </a:schemeClr>
                </a:solidFill>
                <a:latin typeface="微软雅黑" pitchFamily="34" charset="-122"/>
                <a:ea typeface="微软雅黑" pitchFamily="34" charset="-122"/>
              </a:rPr>
              <a:t>点击此处输入文字点击此处输入文字点击此处输入文字</a:t>
            </a:r>
            <a:endParaRPr lang="zh-CN" altLang="en-US" sz="14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935243848"/>
      </p:ext>
    </p:extLst>
  </p:cSld>
  <p:clrMapOvr>
    <a:masterClrMapping/>
  </p:clrMapOvr>
  <mc:AlternateContent xmlns:mc="http://schemas.openxmlformats.org/markup-compatibility/2006" xmlns:p14="http://schemas.microsoft.com/office/powerpoint/2010/main">
    <mc:Choice Requires="p14">
      <p:transition spd="slow" p14:dur="1500" advClick="0" advTm="9000">
        <p:random/>
      </p:transition>
    </mc:Choice>
    <mc:Fallback xmlns="">
      <p:transition spd="slow" advClick="0" advTm="9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p:cBhvr>
                                        <p:cTn id="7" dur="275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6"/>
                                        </p:tgtEl>
                                        <p:attrNameLst>
                                          <p:attrName>style.visibility</p:attrName>
                                        </p:attrNameLst>
                                      </p:cBhvr>
                                      <p:to>
                                        <p:strVal val="visible"/>
                                      </p:to>
                                    </p:set>
                                    <p:animEffect>
                                      <p:cBhvr>
                                        <p:cTn id="10" dur="500"/>
                                        <p:tgtEl>
                                          <p:spTgt spid="2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5"/>
                                        </p:tgtEl>
                                        <p:attrNameLst>
                                          <p:attrName>style.visibility</p:attrName>
                                        </p:attrNameLst>
                                      </p:cBhvr>
                                      <p:to>
                                        <p:strVal val="visible"/>
                                      </p:to>
                                    </p:set>
                                    <p:animEffect>
                                      <p:cBhvr>
                                        <p:cTn id="13" dur="500"/>
                                        <p:tgtEl>
                                          <p:spTgt spid="25"/>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4"/>
                                        </p:tgtEl>
                                        <p:attrNameLst>
                                          <p:attrName>style.visibility</p:attrName>
                                        </p:attrNameLst>
                                      </p:cBhvr>
                                      <p:to>
                                        <p:strVal val="visible"/>
                                      </p:to>
                                    </p:set>
                                    <p:animEffect>
                                      <p:cBhvr>
                                        <p:cTn id="16" dur="500"/>
                                        <p:tgtEl>
                                          <p:spTgt spid="24"/>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3"/>
                                        </p:tgtEl>
                                        <p:attrNameLst>
                                          <p:attrName>style.visibility</p:attrName>
                                        </p:attrNameLst>
                                      </p:cBhvr>
                                      <p:to>
                                        <p:strVal val="visible"/>
                                      </p:to>
                                    </p:set>
                                    <p:animEffect>
                                      <p:cBhvr>
                                        <p:cTn id="19" dur="500"/>
                                        <p:tgtEl>
                                          <p:spTgt spid="23"/>
                                        </p:tgtEl>
                                      </p:cBhvr>
                                    </p:animEffect>
                                  </p:childTnLst>
                                </p:cTn>
                              </p:par>
                            </p:childTnLst>
                          </p:cTn>
                        </p:par>
                        <p:par>
                          <p:cTn id="20" fill="hold">
                            <p:stCondLst>
                              <p:cond delay="27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27"/>
                                        </p:tgtEl>
                                        <p:attrNameLst>
                                          <p:attrName>ppt_y</p:attrName>
                                        </p:attrNameLst>
                                      </p:cBhvr>
                                      <p:tavLst>
                                        <p:tav tm="0">
                                          <p:val>
                                            <p:strVal val="#ppt_y"/>
                                          </p:val>
                                        </p:tav>
                                        <p:tav tm="100000">
                                          <p:val>
                                            <p:strVal val="#ppt_y"/>
                                          </p:val>
                                        </p:tav>
                                      </p:tavLst>
                                    </p:anim>
                                    <p:anim calcmode="lin" valueType="num">
                                      <p:cBhvr>
                                        <p:cTn id="25"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27"/>
                                        </p:tgtEl>
                                        <p:attrNameLst>
                                          <p:attrName>ppt_w</p:attrName>
                                        </p:attrNameLst>
                                      </p:cBhvr>
                                      <p:tavLst>
                                        <p:tav tm="0">
                                          <p:val>
                                            <p:strVal val="#ppt_w/10"/>
                                          </p:val>
                                        </p:tav>
                                        <p:tav tm="50000">
                                          <p:val>
                                            <p:strVal val="#ppt_w+.01"/>
                                          </p:val>
                                        </p:tav>
                                        <p:tav tm="100000">
                                          <p:val>
                                            <p:strVal val="#ppt_w"/>
                                          </p:val>
                                        </p:tav>
                                      </p:tavLst>
                                    </p:anim>
                                    <p:animEffect>
                                      <p:cBhvr>
                                        <p:cTn id="27" dur="500" tmFilter="0,0; .5, 1; 1, 1"/>
                                        <p:tgtEl>
                                          <p:spTgt spid="27"/>
                                        </p:tgtEl>
                                      </p:cBhvr>
                                    </p:animEffect>
                                  </p:childTnLst>
                                </p:cTn>
                              </p:par>
                              <p:par>
                                <p:cTn id="28" presetID="41" presetClass="entr" presetSubtype="0" fill="hold" grpId="0" nodeType="withEffect">
                                  <p:stCondLst>
                                    <p:cond delay="0"/>
                                  </p:stCondLst>
                                  <p:iterate type="lt">
                                    <p:tmPct val="10000"/>
                                  </p:iterate>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28"/>
                                        </p:tgtEl>
                                        <p:attrNameLst>
                                          <p:attrName>ppt_y</p:attrName>
                                        </p:attrNameLst>
                                      </p:cBhvr>
                                      <p:tavLst>
                                        <p:tav tm="0">
                                          <p:val>
                                            <p:strVal val="#ppt_y"/>
                                          </p:val>
                                        </p:tav>
                                        <p:tav tm="100000">
                                          <p:val>
                                            <p:strVal val="#ppt_y"/>
                                          </p:val>
                                        </p:tav>
                                      </p:tavLst>
                                    </p:anim>
                                    <p:anim calcmode="lin" valueType="num">
                                      <p:cBhvr>
                                        <p:cTn id="32"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28"/>
                                        </p:tgtEl>
                                        <p:attrNameLst>
                                          <p:attrName>ppt_w</p:attrName>
                                        </p:attrNameLst>
                                      </p:cBhvr>
                                      <p:tavLst>
                                        <p:tav tm="0">
                                          <p:val>
                                            <p:strVal val="#ppt_w/10"/>
                                          </p:val>
                                        </p:tav>
                                        <p:tav tm="50000">
                                          <p:val>
                                            <p:strVal val="#ppt_w+.01"/>
                                          </p:val>
                                        </p:tav>
                                        <p:tav tm="100000">
                                          <p:val>
                                            <p:strVal val="#ppt_w"/>
                                          </p:val>
                                        </p:tav>
                                      </p:tavLst>
                                    </p:anim>
                                    <p:animEffect>
                                      <p:cBhvr>
                                        <p:cTn id="34" dur="500" tmFilter="0,0; .5, 1; 1, 1"/>
                                        <p:tgtEl>
                                          <p:spTgt spid="28"/>
                                        </p:tgtEl>
                                      </p:cBhvr>
                                    </p:animEffect>
                                  </p:childTnLst>
                                </p:cTn>
                              </p:par>
                              <p:par>
                                <p:cTn id="35" presetID="41" presetClass="entr" presetSubtype="0" fill="hold" grpId="0" nodeType="withEffect">
                                  <p:stCondLst>
                                    <p:cond delay="0"/>
                                  </p:stCondLst>
                                  <p:iterate type="lt">
                                    <p:tmPct val="10000"/>
                                  </p:iterate>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29"/>
                                        </p:tgtEl>
                                        <p:attrNameLst>
                                          <p:attrName>ppt_y</p:attrName>
                                        </p:attrNameLst>
                                      </p:cBhvr>
                                      <p:tavLst>
                                        <p:tav tm="0">
                                          <p:val>
                                            <p:strVal val="#ppt_y"/>
                                          </p:val>
                                        </p:tav>
                                        <p:tav tm="100000">
                                          <p:val>
                                            <p:strVal val="#ppt_y"/>
                                          </p:val>
                                        </p:tav>
                                      </p:tavLst>
                                    </p:anim>
                                    <p:anim calcmode="lin" valueType="num">
                                      <p:cBhvr>
                                        <p:cTn id="3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29"/>
                                        </p:tgtEl>
                                        <p:attrNameLst>
                                          <p:attrName>ppt_w</p:attrName>
                                        </p:attrNameLst>
                                      </p:cBhvr>
                                      <p:tavLst>
                                        <p:tav tm="0">
                                          <p:val>
                                            <p:strVal val="#ppt_w/10"/>
                                          </p:val>
                                        </p:tav>
                                        <p:tav tm="50000">
                                          <p:val>
                                            <p:strVal val="#ppt_w+.01"/>
                                          </p:val>
                                        </p:tav>
                                        <p:tav tm="100000">
                                          <p:val>
                                            <p:strVal val="#ppt_w"/>
                                          </p:val>
                                        </p:tav>
                                      </p:tavLst>
                                    </p:anim>
                                    <p:animEffect>
                                      <p:cBhvr>
                                        <p:cTn id="41" dur="500" tmFilter="0,0; .5, 1; 1, 1"/>
                                        <p:tgtEl>
                                          <p:spTgt spid="29"/>
                                        </p:tgtEl>
                                      </p:cBhvr>
                                    </p:animEffect>
                                  </p:childTnLst>
                                </p:cTn>
                              </p:par>
                              <p:par>
                                <p:cTn id="42" presetID="41" presetClass="entr" presetSubtype="0" fill="hold" grpId="0" nodeType="withEffect">
                                  <p:stCondLst>
                                    <p:cond delay="0"/>
                                  </p:stCondLst>
                                  <p:iterate type="lt">
                                    <p:tmPct val="10000"/>
                                  </p:iterate>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30"/>
                                        </p:tgtEl>
                                        <p:attrNameLst>
                                          <p:attrName>ppt_y</p:attrName>
                                        </p:attrNameLst>
                                      </p:cBhvr>
                                      <p:tavLst>
                                        <p:tav tm="0">
                                          <p:val>
                                            <p:strVal val="#ppt_y"/>
                                          </p:val>
                                        </p:tav>
                                        <p:tav tm="100000">
                                          <p:val>
                                            <p:strVal val="#ppt_y"/>
                                          </p:val>
                                        </p:tav>
                                      </p:tavLst>
                                    </p:anim>
                                    <p:anim calcmode="lin" valueType="num">
                                      <p:cBhvr>
                                        <p:cTn id="46"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30"/>
                                        </p:tgtEl>
                                        <p:attrNameLst>
                                          <p:attrName>ppt_w</p:attrName>
                                        </p:attrNameLst>
                                      </p:cBhvr>
                                      <p:tavLst>
                                        <p:tav tm="0">
                                          <p:val>
                                            <p:strVal val="#ppt_w/10"/>
                                          </p:val>
                                        </p:tav>
                                        <p:tav tm="50000">
                                          <p:val>
                                            <p:strVal val="#ppt_w+.01"/>
                                          </p:val>
                                        </p:tav>
                                        <p:tav tm="100000">
                                          <p:val>
                                            <p:strVal val="#ppt_w"/>
                                          </p:val>
                                        </p:tav>
                                      </p:tavLst>
                                    </p:anim>
                                    <p:animEffect>
                                      <p:cBhvr>
                                        <p:cTn id="48" dur="500" tmFilter="0,0; .5, 1; 1, 1"/>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autoUpdateAnimBg="0"/>
      <p:bldP spid="24" grpId="0" bldLvl="0" animBg="1" autoUpdateAnimBg="0"/>
      <p:bldP spid="25" grpId="0" bldLvl="0" animBg="1" autoUpdateAnimBg="0"/>
      <p:bldP spid="26" grpId="0" bldLvl="0" animBg="1" autoUpdateAnimBg="0"/>
      <p:bldP spid="27" grpId="0" bldLvl="0" autoUpdateAnimBg="0"/>
      <p:bldP spid="28" grpId="0" bldLvl="0" autoUpdateAnimBg="0"/>
      <p:bldP spid="29" grpId="0" bldLvl="0" autoUpdateAnimBg="0"/>
      <p:bldP spid="30"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1039465" y="853862"/>
            <a:ext cx="7205737" cy="2877469"/>
          </a:xfrm>
          <a:custGeom>
            <a:avLst/>
            <a:gdLst>
              <a:gd name="connsiteX0" fmla="*/ 8105493 w 11217889"/>
              <a:gd name="connsiteY0" fmla="*/ 9081 h 4045517"/>
              <a:gd name="connsiteX1" fmla="*/ 10717751 w 11217889"/>
              <a:gd name="connsiteY1" fmla="*/ 9081 h 4045517"/>
              <a:gd name="connsiteX2" fmla="*/ 11217889 w 11217889"/>
              <a:gd name="connsiteY2" fmla="*/ 4045517 h 4045517"/>
              <a:gd name="connsiteX3" fmla="*/ 8605631 w 11217889"/>
              <a:gd name="connsiteY3" fmla="*/ 4045517 h 4045517"/>
              <a:gd name="connsiteX4" fmla="*/ 2701831 w 11217889"/>
              <a:gd name="connsiteY4" fmla="*/ 0 h 4045517"/>
              <a:gd name="connsiteX5" fmla="*/ 5314088 w 11217889"/>
              <a:gd name="connsiteY5" fmla="*/ 0 h 4045517"/>
              <a:gd name="connsiteX6" fmla="*/ 5814226 w 11217889"/>
              <a:gd name="connsiteY6" fmla="*/ 4036436 h 4045517"/>
              <a:gd name="connsiteX7" fmla="*/ 3201968 w 11217889"/>
              <a:gd name="connsiteY7" fmla="*/ 4036436 h 4045517"/>
              <a:gd name="connsiteX8" fmla="*/ 0 w 11217889"/>
              <a:gd name="connsiteY8" fmla="*/ 0 h 4045517"/>
              <a:gd name="connsiteX9" fmla="*/ 2612259 w 11217889"/>
              <a:gd name="connsiteY9" fmla="*/ 0 h 4045517"/>
              <a:gd name="connsiteX10" fmla="*/ 3112397 w 11217889"/>
              <a:gd name="connsiteY10" fmla="*/ 4036436 h 4045517"/>
              <a:gd name="connsiteX11" fmla="*/ 500138 w 11217889"/>
              <a:gd name="connsiteY11" fmla="*/ 4036436 h 4045517"/>
              <a:gd name="connsiteX12" fmla="*/ 5403660 w 11217889"/>
              <a:gd name="connsiteY12" fmla="*/ 0 h 4045517"/>
              <a:gd name="connsiteX13" fmla="*/ 8015918 w 11217889"/>
              <a:gd name="connsiteY13" fmla="*/ 0 h 4045517"/>
              <a:gd name="connsiteX14" fmla="*/ 8516056 w 11217889"/>
              <a:gd name="connsiteY14" fmla="*/ 4036436 h 4045517"/>
              <a:gd name="connsiteX15" fmla="*/ 5903798 w 11217889"/>
              <a:gd name="connsiteY15" fmla="*/ 4036436 h 40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7889" h="4045517">
                <a:moveTo>
                  <a:pt x="8105493" y="9081"/>
                </a:moveTo>
                <a:lnTo>
                  <a:pt x="10717751" y="9081"/>
                </a:lnTo>
                <a:lnTo>
                  <a:pt x="11217889" y="4045517"/>
                </a:lnTo>
                <a:lnTo>
                  <a:pt x="8605631" y="4045517"/>
                </a:lnTo>
                <a:close/>
                <a:moveTo>
                  <a:pt x="2701831" y="0"/>
                </a:moveTo>
                <a:lnTo>
                  <a:pt x="5314088" y="0"/>
                </a:lnTo>
                <a:lnTo>
                  <a:pt x="5814226" y="4036436"/>
                </a:lnTo>
                <a:lnTo>
                  <a:pt x="3201968" y="4036436"/>
                </a:lnTo>
                <a:close/>
                <a:moveTo>
                  <a:pt x="0" y="0"/>
                </a:moveTo>
                <a:lnTo>
                  <a:pt x="2612259" y="0"/>
                </a:lnTo>
                <a:lnTo>
                  <a:pt x="3112397" y="4036436"/>
                </a:lnTo>
                <a:lnTo>
                  <a:pt x="500138" y="4036436"/>
                </a:lnTo>
                <a:close/>
                <a:moveTo>
                  <a:pt x="5403660" y="0"/>
                </a:moveTo>
                <a:lnTo>
                  <a:pt x="8015918" y="0"/>
                </a:lnTo>
                <a:lnTo>
                  <a:pt x="8516056" y="4036436"/>
                </a:lnTo>
                <a:lnTo>
                  <a:pt x="5903798" y="4036436"/>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5023" tIns="32512" rIns="65023" bIns="32512" rtlCol="0" anchor="ctr">
            <a:noAutofit/>
          </a:bodyPr>
          <a:lstStyle/>
          <a:p>
            <a:pPr algn="ctr"/>
            <a:endParaRPr lang="zh-CN" altLang="en-US" sz="1799"/>
          </a:p>
        </p:txBody>
      </p:sp>
      <p:sp>
        <p:nvSpPr>
          <p:cNvPr id="9" name="MH_Text_1"/>
          <p:cNvSpPr txBox="1"/>
          <p:nvPr/>
        </p:nvSpPr>
        <p:spPr>
          <a:xfrm>
            <a:off x="1039465" y="4318252"/>
            <a:ext cx="7424760" cy="393878"/>
          </a:xfrm>
          <a:prstGeom prst="rect">
            <a:avLst/>
          </a:prstGeom>
          <a:noFill/>
        </p:spPr>
        <p:txBody>
          <a:bodyPr lIns="65023" tIns="32512" rIns="65023" bIns="32512">
            <a:no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点击添加相关标题文字，点击添加相关标题文字，点击添加相关标题文字，点击添加相关标题文字，点击添加相关标题文字，点击添加相关标题文字，点击添加相关标题文字，点击添加相关标题文字</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1039466" y="4084508"/>
            <a:ext cx="1331398" cy="281073"/>
          </a:xfrm>
          <a:prstGeom prst="rect">
            <a:avLst/>
          </a:prstGeom>
          <a:noFill/>
        </p:spPr>
        <p:txBody>
          <a:bodyPr wrap="square" lIns="65023" tIns="32512" rIns="65023" bIns="32512" rtlCol="0">
            <a:spAutoFit/>
          </a:bodyPr>
          <a:lstStyle/>
          <a:p>
            <a:r>
              <a:rPr lang="zh-CN" altLang="en-US" sz="1400" b="1" dirty="0">
                <a:solidFill>
                  <a:schemeClr val="tx1">
                    <a:lumMod val="65000"/>
                    <a:lumOff val="35000"/>
                  </a:schemeClr>
                </a:solidFill>
                <a:ea typeface="微软雅黑" panose="020B0503020204020204" pitchFamily="34" charset="-122"/>
              </a:rPr>
              <a:t>文字内容</a:t>
            </a:r>
          </a:p>
        </p:txBody>
      </p:sp>
    </p:spTree>
    <p:extLst>
      <p:ext uri="{BB962C8B-B14F-4D97-AF65-F5344CB8AC3E}">
        <p14:creationId xmlns:p14="http://schemas.microsoft.com/office/powerpoint/2010/main" val="3420213754"/>
      </p:ext>
    </p:extLst>
  </p:cSld>
  <p:clrMapOvr>
    <a:masterClrMapping/>
  </p:clrMapOvr>
  <mc:AlternateContent xmlns:mc="http://schemas.openxmlformats.org/markup-compatibility/2006" xmlns:p14="http://schemas.microsoft.com/office/powerpoint/2010/main">
    <mc:Choice Requires="p14">
      <p:transition spd="slow" p14:dur="1500" advClick="0" advTm="2184">
        <p:random/>
      </p:transition>
    </mc:Choice>
    <mc:Fallback xmlns="">
      <p:transition spd="slow" advClick="0" advTm="218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0"/>
          <p:cNvGrpSpPr/>
          <p:nvPr/>
        </p:nvGrpSpPr>
        <p:grpSpPr>
          <a:xfrm rot="1203774">
            <a:off x="1630008" y="2095706"/>
            <a:ext cx="228565" cy="1101773"/>
            <a:chOff x="2971802" y="2190750"/>
            <a:chExt cx="228598" cy="1101725"/>
          </a:xfrm>
        </p:grpSpPr>
        <p:cxnSp>
          <p:nvCxnSpPr>
            <p:cNvPr id="122" name="Straight Connector 121"/>
            <p:cNvCxnSpPr/>
            <p:nvPr/>
          </p:nvCxnSpPr>
          <p:spPr>
            <a:xfrm rot="16200000" flipV="1">
              <a:off x="2478088" y="2684463"/>
              <a:ext cx="1101725" cy="1143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5400000" flipH="1" flipV="1">
              <a:off x="2592387" y="2684463"/>
              <a:ext cx="1101725" cy="11430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 name="Group 129"/>
          <p:cNvGrpSpPr/>
          <p:nvPr/>
        </p:nvGrpSpPr>
        <p:grpSpPr>
          <a:xfrm>
            <a:off x="1820475" y="1454899"/>
            <a:ext cx="838077" cy="838238"/>
            <a:chOff x="1657350" y="1428750"/>
            <a:chExt cx="838200" cy="838200"/>
          </a:xfrm>
        </p:grpSpPr>
        <p:sp>
          <p:nvSpPr>
            <p:cNvPr id="118" name="Rectangle 117"/>
            <p:cNvSpPr/>
            <p:nvPr/>
          </p:nvSpPr>
          <p:spPr>
            <a:xfrm>
              <a:off x="1657350" y="1428750"/>
              <a:ext cx="838200" cy="83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52"/>
            <p:cNvSpPr>
              <a:spLocks noEditPoints="1"/>
            </p:cNvSpPr>
            <p:nvPr/>
          </p:nvSpPr>
          <p:spPr bwMode="auto">
            <a:xfrm>
              <a:off x="1890341" y="1647623"/>
              <a:ext cx="372219" cy="40045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128545" tIns="64273" rIns="128545" bIns="64273" numCol="1" anchor="t" anchorCtr="0" compatLnSpc="1">
              <a:prstTxWarp prst="textNoShape">
                <a:avLst/>
              </a:prstTxWarp>
            </a:bodyPr>
            <a:lstStyle/>
            <a:p>
              <a:pP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63"/>
          <p:cNvGrpSpPr/>
          <p:nvPr/>
        </p:nvGrpSpPr>
        <p:grpSpPr>
          <a:xfrm>
            <a:off x="3458540" y="2293134"/>
            <a:ext cx="228565" cy="1101773"/>
            <a:chOff x="2971801" y="2190750"/>
            <a:chExt cx="228599" cy="1101725"/>
          </a:xfrm>
        </p:grpSpPr>
        <p:cxnSp>
          <p:nvCxnSpPr>
            <p:cNvPr id="61" name="Straight Connector 60"/>
            <p:cNvCxnSpPr/>
            <p:nvPr/>
          </p:nvCxnSpPr>
          <p:spPr>
            <a:xfrm rot="16200000" flipV="1">
              <a:off x="2478088" y="2684463"/>
              <a:ext cx="1101725" cy="1143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flipH="1" flipV="1">
              <a:off x="2592387" y="2684463"/>
              <a:ext cx="1101725" cy="1143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 name="Group 130"/>
          <p:cNvGrpSpPr/>
          <p:nvPr/>
        </p:nvGrpSpPr>
        <p:grpSpPr>
          <a:xfrm>
            <a:off x="3153781" y="1454899"/>
            <a:ext cx="838077" cy="838238"/>
            <a:chOff x="2905125" y="1428750"/>
            <a:chExt cx="838200" cy="838200"/>
          </a:xfrm>
        </p:grpSpPr>
        <p:sp>
          <p:nvSpPr>
            <p:cNvPr id="43" name="Rectangle 42"/>
            <p:cNvSpPr/>
            <p:nvPr/>
          </p:nvSpPr>
          <p:spPr>
            <a:xfrm>
              <a:off x="2905125" y="1428750"/>
              <a:ext cx="838200" cy="838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48"/>
            <p:cNvSpPr>
              <a:spLocks/>
            </p:cNvSpPr>
            <p:nvPr/>
          </p:nvSpPr>
          <p:spPr bwMode="auto">
            <a:xfrm>
              <a:off x="3221544" y="1661741"/>
              <a:ext cx="205362" cy="372219"/>
            </a:xfrm>
            <a:custGeom>
              <a:avLst/>
              <a:gdLst/>
              <a:ahLst/>
              <a:cxnLst>
                <a:cxn ang="0">
                  <a:pos x="36" y="20"/>
                </a:cxn>
                <a:cxn ang="0">
                  <a:pos x="15" y="66"/>
                </a:cxn>
                <a:cxn ang="0">
                  <a:pos x="13" y="67"/>
                </a:cxn>
                <a:cxn ang="0">
                  <a:pos x="12" y="67"/>
                </a:cxn>
                <a:cxn ang="0">
                  <a:pos x="11" y="65"/>
                </a:cxn>
                <a:cxn ang="0">
                  <a:pos x="19" y="33"/>
                </a:cxn>
                <a:cxn ang="0">
                  <a:pos x="3" y="37"/>
                </a:cxn>
                <a:cxn ang="0">
                  <a:pos x="2" y="37"/>
                </a:cxn>
                <a:cxn ang="0">
                  <a:pos x="1" y="36"/>
                </a:cxn>
                <a:cxn ang="0">
                  <a:pos x="1" y="35"/>
                </a:cxn>
                <a:cxn ang="0">
                  <a:pos x="9" y="2"/>
                </a:cxn>
                <a:cxn ang="0">
                  <a:pos x="10" y="0"/>
                </a:cxn>
                <a:cxn ang="0">
                  <a:pos x="24" y="0"/>
                </a:cxn>
                <a:cxn ang="0">
                  <a:pos x="25" y="2"/>
                </a:cxn>
                <a:cxn ang="0">
                  <a:pos x="25" y="3"/>
                </a:cxn>
                <a:cxn ang="0">
                  <a:pos x="18" y="21"/>
                </a:cxn>
                <a:cxn ang="0">
                  <a:pos x="34" y="18"/>
                </a:cxn>
                <a:cxn ang="0">
                  <a:pos x="35" y="17"/>
                </a:cxn>
                <a:cxn ang="0">
                  <a:pos x="36" y="18"/>
                </a:cxn>
                <a:cxn ang="0">
                  <a:pos x="36" y="20"/>
                </a:cxn>
              </a:cxnLst>
              <a:rect l="0" t="0" r="r" b="b"/>
              <a:pathLst>
                <a:path w="37" h="67">
                  <a:moveTo>
                    <a:pt x="36" y="20"/>
                  </a:moveTo>
                  <a:cubicBezTo>
                    <a:pt x="15" y="66"/>
                    <a:pt x="15" y="66"/>
                    <a:pt x="15" y="66"/>
                  </a:cubicBezTo>
                  <a:cubicBezTo>
                    <a:pt x="14" y="67"/>
                    <a:pt x="14" y="67"/>
                    <a:pt x="13" y="67"/>
                  </a:cubicBezTo>
                  <a:cubicBezTo>
                    <a:pt x="13" y="67"/>
                    <a:pt x="13" y="67"/>
                    <a:pt x="12" y="67"/>
                  </a:cubicBezTo>
                  <a:cubicBezTo>
                    <a:pt x="11" y="67"/>
                    <a:pt x="11" y="66"/>
                    <a:pt x="11" y="65"/>
                  </a:cubicBezTo>
                  <a:cubicBezTo>
                    <a:pt x="19" y="33"/>
                    <a:pt x="19" y="33"/>
                    <a:pt x="19" y="33"/>
                  </a:cubicBezTo>
                  <a:cubicBezTo>
                    <a:pt x="3" y="37"/>
                    <a:pt x="3" y="37"/>
                    <a:pt x="3" y="37"/>
                  </a:cubicBezTo>
                  <a:cubicBezTo>
                    <a:pt x="3" y="37"/>
                    <a:pt x="2" y="37"/>
                    <a:pt x="2" y="37"/>
                  </a:cubicBezTo>
                  <a:cubicBezTo>
                    <a:pt x="2" y="37"/>
                    <a:pt x="1" y="37"/>
                    <a:pt x="1" y="36"/>
                  </a:cubicBezTo>
                  <a:cubicBezTo>
                    <a:pt x="1" y="36"/>
                    <a:pt x="0" y="35"/>
                    <a:pt x="1" y="35"/>
                  </a:cubicBezTo>
                  <a:cubicBezTo>
                    <a:pt x="9" y="2"/>
                    <a:pt x="9" y="2"/>
                    <a:pt x="9" y="2"/>
                  </a:cubicBezTo>
                  <a:cubicBezTo>
                    <a:pt x="9" y="1"/>
                    <a:pt x="10" y="0"/>
                    <a:pt x="10" y="0"/>
                  </a:cubicBezTo>
                  <a:cubicBezTo>
                    <a:pt x="24" y="0"/>
                    <a:pt x="24" y="0"/>
                    <a:pt x="24" y="0"/>
                  </a:cubicBezTo>
                  <a:cubicBezTo>
                    <a:pt x="25" y="0"/>
                    <a:pt x="25" y="1"/>
                    <a:pt x="25" y="2"/>
                  </a:cubicBezTo>
                  <a:cubicBezTo>
                    <a:pt x="25" y="2"/>
                    <a:pt x="25" y="3"/>
                    <a:pt x="25" y="3"/>
                  </a:cubicBezTo>
                  <a:cubicBezTo>
                    <a:pt x="18" y="21"/>
                    <a:pt x="18" y="21"/>
                    <a:pt x="18" y="21"/>
                  </a:cubicBezTo>
                  <a:cubicBezTo>
                    <a:pt x="34" y="18"/>
                    <a:pt x="34" y="18"/>
                    <a:pt x="34" y="18"/>
                  </a:cubicBezTo>
                  <a:cubicBezTo>
                    <a:pt x="34" y="17"/>
                    <a:pt x="34" y="17"/>
                    <a:pt x="35" y="17"/>
                  </a:cubicBezTo>
                  <a:cubicBezTo>
                    <a:pt x="35" y="17"/>
                    <a:pt x="36" y="18"/>
                    <a:pt x="36" y="18"/>
                  </a:cubicBezTo>
                  <a:cubicBezTo>
                    <a:pt x="36" y="19"/>
                    <a:pt x="37" y="19"/>
                    <a:pt x="36" y="20"/>
                  </a:cubicBezTo>
                  <a:close/>
                </a:path>
              </a:pathLst>
            </a:custGeom>
            <a:solidFill>
              <a:schemeClr val="bg1"/>
            </a:solidFill>
            <a:ln w="9525">
              <a:noFill/>
              <a:round/>
              <a:headEnd/>
              <a:tailEnd/>
            </a:ln>
          </p:spPr>
          <p:txBody>
            <a:bodyPr vert="horz" wrap="square" lIns="128545" tIns="64273" rIns="128545" bIns="64273" numCol="1" anchor="t" anchorCtr="0" compatLnSpc="1">
              <a:prstTxWarp prst="textNoShape">
                <a:avLst/>
              </a:prstTxWarp>
            </a:bodyPr>
            <a:lstStyle/>
            <a:p>
              <a:pP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84"/>
          <p:cNvGrpSpPr/>
          <p:nvPr/>
        </p:nvGrpSpPr>
        <p:grpSpPr>
          <a:xfrm>
            <a:off x="4734703" y="2293134"/>
            <a:ext cx="228565" cy="1101773"/>
            <a:chOff x="2971801" y="2190750"/>
            <a:chExt cx="228599" cy="1101725"/>
          </a:xfrm>
        </p:grpSpPr>
        <p:cxnSp>
          <p:nvCxnSpPr>
            <p:cNvPr id="86" name="Straight Connector 85"/>
            <p:cNvCxnSpPr/>
            <p:nvPr/>
          </p:nvCxnSpPr>
          <p:spPr>
            <a:xfrm rot="16200000" flipV="1">
              <a:off x="2478088" y="2684463"/>
              <a:ext cx="1101725" cy="1143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flipH="1" flipV="1">
              <a:off x="2592387" y="2684463"/>
              <a:ext cx="1101725" cy="1143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7" name="Group 131"/>
          <p:cNvGrpSpPr/>
          <p:nvPr/>
        </p:nvGrpSpPr>
        <p:grpSpPr>
          <a:xfrm>
            <a:off x="4429944" y="1454899"/>
            <a:ext cx="838077" cy="838238"/>
            <a:chOff x="4152900" y="1428750"/>
            <a:chExt cx="838200" cy="838200"/>
          </a:xfrm>
        </p:grpSpPr>
        <p:sp>
          <p:nvSpPr>
            <p:cNvPr id="82" name="Rectangle 81"/>
            <p:cNvSpPr/>
            <p:nvPr/>
          </p:nvSpPr>
          <p:spPr>
            <a:xfrm>
              <a:off x="4152900" y="1428750"/>
              <a:ext cx="838200" cy="838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sp>
          <p:nvSpPr>
            <p:cNvPr id="127" name="Freeform 107"/>
            <p:cNvSpPr>
              <a:spLocks noEditPoints="1"/>
            </p:cNvSpPr>
            <p:nvPr/>
          </p:nvSpPr>
          <p:spPr bwMode="auto">
            <a:xfrm>
              <a:off x="4391025" y="1664308"/>
              <a:ext cx="361951" cy="367085"/>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headEnd/>
              <a:tailEnd/>
            </a:ln>
          </p:spPr>
          <p:txBody>
            <a:bodyPr vert="horz" wrap="square" lIns="128545" tIns="64273" rIns="128545" bIns="64273" numCol="1" anchor="t" anchorCtr="0" compatLnSpc="1">
              <a:prstTxWarp prst="textNoShape">
                <a:avLst/>
              </a:prstTxWarp>
            </a:bodyPr>
            <a:lstStyle/>
            <a:p>
              <a:pP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Group 92"/>
          <p:cNvGrpSpPr/>
          <p:nvPr/>
        </p:nvGrpSpPr>
        <p:grpSpPr>
          <a:xfrm>
            <a:off x="6029914" y="2293134"/>
            <a:ext cx="228565" cy="1101773"/>
            <a:chOff x="2971801" y="2190750"/>
            <a:chExt cx="228599" cy="1101725"/>
          </a:xfrm>
        </p:grpSpPr>
        <p:cxnSp>
          <p:nvCxnSpPr>
            <p:cNvPr id="94" name="Straight Connector 93"/>
            <p:cNvCxnSpPr/>
            <p:nvPr/>
          </p:nvCxnSpPr>
          <p:spPr>
            <a:xfrm rot="16200000" flipV="1">
              <a:off x="2478088" y="2684463"/>
              <a:ext cx="1101725" cy="114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flipH="1" flipV="1">
              <a:off x="2592387" y="2684463"/>
              <a:ext cx="1101725" cy="11430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9" name="Group 132"/>
          <p:cNvGrpSpPr/>
          <p:nvPr/>
        </p:nvGrpSpPr>
        <p:grpSpPr>
          <a:xfrm>
            <a:off x="5725154" y="1454899"/>
            <a:ext cx="838077" cy="838238"/>
            <a:chOff x="5400675" y="1428750"/>
            <a:chExt cx="838200" cy="838200"/>
          </a:xfrm>
        </p:grpSpPr>
        <p:sp>
          <p:nvSpPr>
            <p:cNvPr id="90" name="Rectangle 89"/>
            <p:cNvSpPr/>
            <p:nvPr/>
          </p:nvSpPr>
          <p:spPr>
            <a:xfrm>
              <a:off x="5400675" y="1428750"/>
              <a:ext cx="838200" cy="838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sp>
          <p:nvSpPr>
            <p:cNvPr id="128" name="Freeform 130"/>
            <p:cNvSpPr>
              <a:spLocks noEditPoints="1"/>
            </p:cNvSpPr>
            <p:nvPr/>
          </p:nvSpPr>
          <p:spPr bwMode="auto">
            <a:xfrm>
              <a:off x="5633666" y="1661741"/>
              <a:ext cx="372219" cy="372219"/>
            </a:xfrm>
            <a:custGeom>
              <a:avLst/>
              <a:gdLst/>
              <a:ahLst/>
              <a:cxnLst>
                <a:cxn ang="0">
                  <a:pos x="62" y="67"/>
                </a:cxn>
                <a:cxn ang="0">
                  <a:pos x="59" y="66"/>
                </a:cxn>
                <a:cxn ang="0">
                  <a:pos x="45" y="52"/>
                </a:cxn>
                <a:cxn ang="0">
                  <a:pos x="29" y="57"/>
                </a:cxn>
                <a:cxn ang="0">
                  <a:pos x="0" y="29"/>
                </a:cxn>
                <a:cxn ang="0">
                  <a:pos x="29" y="0"/>
                </a:cxn>
                <a:cxn ang="0">
                  <a:pos x="57" y="29"/>
                </a:cxn>
                <a:cxn ang="0">
                  <a:pos x="52" y="45"/>
                </a:cxn>
                <a:cxn ang="0">
                  <a:pos x="66" y="59"/>
                </a:cxn>
                <a:cxn ang="0">
                  <a:pos x="67" y="62"/>
                </a:cxn>
                <a:cxn ang="0">
                  <a:pos x="62" y="67"/>
                </a:cxn>
                <a:cxn ang="0">
                  <a:pos x="29" y="11"/>
                </a:cxn>
                <a:cxn ang="0">
                  <a:pos x="11" y="29"/>
                </a:cxn>
                <a:cxn ang="0">
                  <a:pos x="29" y="47"/>
                </a:cxn>
                <a:cxn ang="0">
                  <a:pos x="47" y="29"/>
                </a:cxn>
                <a:cxn ang="0">
                  <a:pos x="29" y="11"/>
                </a:cxn>
                <a:cxn ang="0">
                  <a:pos x="42" y="30"/>
                </a:cxn>
                <a:cxn ang="0">
                  <a:pos x="40" y="31"/>
                </a:cxn>
                <a:cxn ang="0">
                  <a:pos x="31" y="31"/>
                </a:cxn>
                <a:cxn ang="0">
                  <a:pos x="31" y="40"/>
                </a:cxn>
                <a:cxn ang="0">
                  <a:pos x="30" y="42"/>
                </a:cxn>
                <a:cxn ang="0">
                  <a:pos x="27" y="42"/>
                </a:cxn>
                <a:cxn ang="0">
                  <a:pos x="26" y="40"/>
                </a:cxn>
                <a:cxn ang="0">
                  <a:pos x="26" y="31"/>
                </a:cxn>
                <a:cxn ang="0">
                  <a:pos x="17" y="31"/>
                </a:cxn>
                <a:cxn ang="0">
                  <a:pos x="16" y="30"/>
                </a:cxn>
                <a:cxn ang="0">
                  <a:pos x="16" y="27"/>
                </a:cxn>
                <a:cxn ang="0">
                  <a:pos x="17" y="26"/>
                </a:cxn>
                <a:cxn ang="0">
                  <a:pos x="26" y="26"/>
                </a:cxn>
                <a:cxn ang="0">
                  <a:pos x="26" y="17"/>
                </a:cxn>
                <a:cxn ang="0">
                  <a:pos x="27" y="16"/>
                </a:cxn>
                <a:cxn ang="0">
                  <a:pos x="30" y="16"/>
                </a:cxn>
                <a:cxn ang="0">
                  <a:pos x="31" y="17"/>
                </a:cxn>
                <a:cxn ang="0">
                  <a:pos x="31" y="26"/>
                </a:cxn>
                <a:cxn ang="0">
                  <a:pos x="40" y="26"/>
                </a:cxn>
                <a:cxn ang="0">
                  <a:pos x="42" y="27"/>
                </a:cxn>
                <a:cxn ang="0">
                  <a:pos x="42" y="30"/>
                </a:cxn>
              </a:cxnLst>
              <a:rect l="0" t="0" r="r" b="b"/>
              <a:pathLst>
                <a:path w="67" h="67">
                  <a:moveTo>
                    <a:pt x="62" y="67"/>
                  </a:moveTo>
                  <a:cubicBezTo>
                    <a:pt x="61" y="67"/>
                    <a:pt x="59" y="67"/>
                    <a:pt x="59" y="66"/>
                  </a:cubicBezTo>
                  <a:cubicBezTo>
                    <a:pt x="45" y="52"/>
                    <a:pt x="45" y="52"/>
                    <a:pt x="45" y="52"/>
                  </a:cubicBezTo>
                  <a:cubicBezTo>
                    <a:pt x="40" y="55"/>
                    <a:pt x="34" y="57"/>
                    <a:pt x="29" y="57"/>
                  </a:cubicBezTo>
                  <a:cubicBezTo>
                    <a:pt x="13" y="57"/>
                    <a:pt x="0" y="44"/>
                    <a:pt x="0" y="29"/>
                  </a:cubicBezTo>
                  <a:cubicBezTo>
                    <a:pt x="0" y="13"/>
                    <a:pt x="13" y="0"/>
                    <a:pt x="29" y="0"/>
                  </a:cubicBezTo>
                  <a:cubicBezTo>
                    <a:pt x="44" y="0"/>
                    <a:pt x="57" y="13"/>
                    <a:pt x="57" y="29"/>
                  </a:cubicBezTo>
                  <a:cubicBezTo>
                    <a:pt x="57" y="34"/>
                    <a:pt x="55" y="40"/>
                    <a:pt x="52" y="45"/>
                  </a:cubicBezTo>
                  <a:cubicBezTo>
                    <a:pt x="66" y="59"/>
                    <a:pt x="66" y="59"/>
                    <a:pt x="66" y="59"/>
                  </a:cubicBezTo>
                  <a:cubicBezTo>
                    <a:pt x="67" y="59"/>
                    <a:pt x="67" y="61"/>
                    <a:pt x="67" y="62"/>
                  </a:cubicBezTo>
                  <a:cubicBezTo>
                    <a:pt x="67" y="65"/>
                    <a:pt x="65" y="67"/>
                    <a:pt x="62" y="67"/>
                  </a:cubicBezTo>
                  <a:close/>
                  <a:moveTo>
                    <a:pt x="29" y="11"/>
                  </a:moveTo>
                  <a:cubicBezTo>
                    <a:pt x="19" y="11"/>
                    <a:pt x="11" y="19"/>
                    <a:pt x="11" y="29"/>
                  </a:cubicBezTo>
                  <a:cubicBezTo>
                    <a:pt x="11" y="39"/>
                    <a:pt x="19" y="47"/>
                    <a:pt x="29" y="47"/>
                  </a:cubicBezTo>
                  <a:cubicBezTo>
                    <a:pt x="39" y="47"/>
                    <a:pt x="47" y="39"/>
                    <a:pt x="47" y="29"/>
                  </a:cubicBezTo>
                  <a:cubicBezTo>
                    <a:pt x="47" y="19"/>
                    <a:pt x="39" y="11"/>
                    <a:pt x="29" y="11"/>
                  </a:cubicBezTo>
                  <a:close/>
                  <a:moveTo>
                    <a:pt x="42" y="30"/>
                  </a:moveTo>
                  <a:cubicBezTo>
                    <a:pt x="42" y="31"/>
                    <a:pt x="41" y="31"/>
                    <a:pt x="40" y="31"/>
                  </a:cubicBezTo>
                  <a:cubicBezTo>
                    <a:pt x="31" y="31"/>
                    <a:pt x="31" y="31"/>
                    <a:pt x="31" y="31"/>
                  </a:cubicBezTo>
                  <a:cubicBezTo>
                    <a:pt x="31" y="40"/>
                    <a:pt x="31" y="40"/>
                    <a:pt x="31" y="40"/>
                  </a:cubicBezTo>
                  <a:cubicBezTo>
                    <a:pt x="31" y="41"/>
                    <a:pt x="31" y="42"/>
                    <a:pt x="30" y="42"/>
                  </a:cubicBezTo>
                  <a:cubicBezTo>
                    <a:pt x="27" y="42"/>
                    <a:pt x="27" y="42"/>
                    <a:pt x="27" y="42"/>
                  </a:cubicBezTo>
                  <a:cubicBezTo>
                    <a:pt x="27" y="42"/>
                    <a:pt x="26" y="41"/>
                    <a:pt x="26" y="40"/>
                  </a:cubicBezTo>
                  <a:cubicBezTo>
                    <a:pt x="26" y="31"/>
                    <a:pt x="26" y="31"/>
                    <a:pt x="26" y="31"/>
                  </a:cubicBezTo>
                  <a:cubicBezTo>
                    <a:pt x="17" y="31"/>
                    <a:pt x="17" y="31"/>
                    <a:pt x="17" y="31"/>
                  </a:cubicBezTo>
                  <a:cubicBezTo>
                    <a:pt x="17" y="31"/>
                    <a:pt x="16" y="31"/>
                    <a:pt x="16" y="30"/>
                  </a:cubicBezTo>
                  <a:cubicBezTo>
                    <a:pt x="16" y="27"/>
                    <a:pt x="16" y="27"/>
                    <a:pt x="16" y="27"/>
                  </a:cubicBezTo>
                  <a:cubicBezTo>
                    <a:pt x="16" y="27"/>
                    <a:pt x="17" y="26"/>
                    <a:pt x="17" y="26"/>
                  </a:cubicBezTo>
                  <a:cubicBezTo>
                    <a:pt x="26" y="26"/>
                    <a:pt x="26" y="26"/>
                    <a:pt x="26" y="26"/>
                  </a:cubicBezTo>
                  <a:cubicBezTo>
                    <a:pt x="26" y="17"/>
                    <a:pt x="26" y="17"/>
                    <a:pt x="26" y="17"/>
                  </a:cubicBezTo>
                  <a:cubicBezTo>
                    <a:pt x="26" y="16"/>
                    <a:pt x="27" y="16"/>
                    <a:pt x="27" y="16"/>
                  </a:cubicBezTo>
                  <a:cubicBezTo>
                    <a:pt x="30" y="16"/>
                    <a:pt x="30" y="16"/>
                    <a:pt x="30" y="16"/>
                  </a:cubicBezTo>
                  <a:cubicBezTo>
                    <a:pt x="31" y="16"/>
                    <a:pt x="31" y="16"/>
                    <a:pt x="31" y="17"/>
                  </a:cubicBezTo>
                  <a:cubicBezTo>
                    <a:pt x="31" y="26"/>
                    <a:pt x="31" y="26"/>
                    <a:pt x="31" y="26"/>
                  </a:cubicBezTo>
                  <a:cubicBezTo>
                    <a:pt x="40" y="26"/>
                    <a:pt x="40" y="26"/>
                    <a:pt x="40" y="26"/>
                  </a:cubicBezTo>
                  <a:cubicBezTo>
                    <a:pt x="41" y="26"/>
                    <a:pt x="42" y="27"/>
                    <a:pt x="42" y="27"/>
                  </a:cubicBezTo>
                  <a:lnTo>
                    <a:pt x="42" y="30"/>
                  </a:lnTo>
                  <a:close/>
                </a:path>
              </a:pathLst>
            </a:custGeom>
            <a:solidFill>
              <a:schemeClr val="bg1"/>
            </a:solidFill>
            <a:ln w="9525">
              <a:noFill/>
              <a:round/>
              <a:headEnd/>
              <a:tailEnd/>
            </a:ln>
          </p:spPr>
          <p:txBody>
            <a:bodyPr vert="horz" wrap="square" lIns="128545" tIns="64273" rIns="128545" bIns="64273" numCol="1" anchor="t" anchorCtr="0" compatLnSpc="1">
              <a:prstTxWarp prst="textNoShape">
                <a:avLst/>
              </a:prstTxWarp>
            </a:bodyPr>
            <a:lstStyle/>
            <a:p>
              <a:pP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99"/>
          <p:cNvGrpSpPr/>
          <p:nvPr/>
        </p:nvGrpSpPr>
        <p:grpSpPr>
          <a:xfrm>
            <a:off x="7296553" y="2293134"/>
            <a:ext cx="228565" cy="1101773"/>
            <a:chOff x="2971801" y="2190750"/>
            <a:chExt cx="228599" cy="1101725"/>
          </a:xfrm>
        </p:grpSpPr>
        <p:cxnSp>
          <p:nvCxnSpPr>
            <p:cNvPr id="101" name="Straight Connector 100"/>
            <p:cNvCxnSpPr/>
            <p:nvPr/>
          </p:nvCxnSpPr>
          <p:spPr>
            <a:xfrm rot="16200000" flipV="1">
              <a:off x="2478088" y="2684463"/>
              <a:ext cx="1101725" cy="11430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flipH="1" flipV="1">
              <a:off x="2592387" y="2684463"/>
              <a:ext cx="1101725" cy="11430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1" name="Group 133"/>
          <p:cNvGrpSpPr/>
          <p:nvPr/>
        </p:nvGrpSpPr>
        <p:grpSpPr>
          <a:xfrm>
            <a:off x="6991794" y="1454899"/>
            <a:ext cx="838077" cy="838238"/>
            <a:chOff x="6648450" y="1428750"/>
            <a:chExt cx="838200" cy="838200"/>
          </a:xfrm>
        </p:grpSpPr>
        <p:sp>
          <p:nvSpPr>
            <p:cNvPr id="97" name="Rectangle 96"/>
            <p:cNvSpPr/>
            <p:nvPr/>
          </p:nvSpPr>
          <p:spPr>
            <a:xfrm>
              <a:off x="6648450" y="1428750"/>
              <a:ext cx="838200" cy="838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sp>
          <p:nvSpPr>
            <p:cNvPr id="129" name="Freeform 89"/>
            <p:cNvSpPr>
              <a:spLocks noEditPoints="1"/>
            </p:cNvSpPr>
            <p:nvPr/>
          </p:nvSpPr>
          <p:spPr bwMode="auto">
            <a:xfrm>
              <a:off x="6878874" y="1659174"/>
              <a:ext cx="377353" cy="377353"/>
            </a:xfrm>
            <a:custGeom>
              <a:avLst/>
              <a:gdLst/>
              <a:ahLst/>
              <a:cxnLst>
                <a:cxn ang="0">
                  <a:pos x="68" y="3"/>
                </a:cxn>
                <a:cxn ang="0">
                  <a:pos x="58" y="61"/>
                </a:cxn>
                <a:cxn ang="0">
                  <a:pos x="57" y="63"/>
                </a:cxn>
                <a:cxn ang="0">
                  <a:pos x="56" y="63"/>
                </a:cxn>
                <a:cxn ang="0">
                  <a:pos x="55" y="63"/>
                </a:cxn>
                <a:cxn ang="0">
                  <a:pos x="35" y="55"/>
                </a:cxn>
                <a:cxn ang="0">
                  <a:pos x="23" y="67"/>
                </a:cxn>
                <a:cxn ang="0">
                  <a:pos x="22" y="68"/>
                </a:cxn>
                <a:cxn ang="0">
                  <a:pos x="21" y="68"/>
                </a:cxn>
                <a:cxn ang="0">
                  <a:pos x="19" y="65"/>
                </a:cxn>
                <a:cxn ang="0">
                  <a:pos x="19" y="48"/>
                </a:cxn>
                <a:cxn ang="0">
                  <a:pos x="1" y="41"/>
                </a:cxn>
                <a:cxn ang="0">
                  <a:pos x="0" y="39"/>
                </a:cxn>
                <a:cxn ang="0">
                  <a:pos x="1" y="36"/>
                </a:cxn>
                <a:cxn ang="0">
                  <a:pos x="64" y="0"/>
                </a:cxn>
                <a:cxn ang="0">
                  <a:pos x="67" y="0"/>
                </a:cxn>
                <a:cxn ang="0">
                  <a:pos x="68" y="3"/>
                </a:cxn>
                <a:cxn ang="0">
                  <a:pos x="62" y="7"/>
                </a:cxn>
                <a:cxn ang="0">
                  <a:pos x="8" y="38"/>
                </a:cxn>
                <a:cxn ang="0">
                  <a:pos x="20" y="43"/>
                </a:cxn>
                <a:cxn ang="0">
                  <a:pos x="53" y="19"/>
                </a:cxn>
                <a:cxn ang="0">
                  <a:pos x="35" y="49"/>
                </a:cxn>
                <a:cxn ang="0">
                  <a:pos x="54" y="57"/>
                </a:cxn>
                <a:cxn ang="0">
                  <a:pos x="62" y="7"/>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chemeClr val="bg1"/>
            </a:solidFill>
            <a:ln w="9525">
              <a:noFill/>
              <a:round/>
              <a:headEnd/>
              <a:tailEnd/>
            </a:ln>
          </p:spPr>
          <p:txBody>
            <a:bodyPr vert="horz" wrap="square" lIns="128545" tIns="64273" rIns="128545" bIns="64273" numCol="1" anchor="t" anchorCtr="0" compatLnSpc="1">
              <a:prstTxWarp prst="textNoShape">
                <a:avLst/>
              </a:prstTxWarp>
            </a:bodyPr>
            <a:lstStyle/>
            <a:p>
              <a:pP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1" name="Right Arrow 160"/>
          <p:cNvSpPr/>
          <p:nvPr/>
        </p:nvSpPr>
        <p:spPr>
          <a:xfrm>
            <a:off x="2734744" y="1690468"/>
            <a:ext cx="352374" cy="36710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sp>
        <p:nvSpPr>
          <p:cNvPr id="162" name="Right Arrow 161"/>
          <p:cNvSpPr/>
          <p:nvPr/>
        </p:nvSpPr>
        <p:spPr>
          <a:xfrm>
            <a:off x="4039477" y="1690468"/>
            <a:ext cx="352374" cy="36710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sp>
        <p:nvSpPr>
          <p:cNvPr id="163" name="Right Arrow 162"/>
          <p:cNvSpPr/>
          <p:nvPr/>
        </p:nvSpPr>
        <p:spPr>
          <a:xfrm>
            <a:off x="5325164" y="1690468"/>
            <a:ext cx="352374" cy="36710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sp>
        <p:nvSpPr>
          <p:cNvPr id="164" name="Right Arrow 163"/>
          <p:cNvSpPr/>
          <p:nvPr/>
        </p:nvSpPr>
        <p:spPr>
          <a:xfrm>
            <a:off x="6610849" y="1690468"/>
            <a:ext cx="352374" cy="367102"/>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20000"/>
              </a:lnSpc>
            </a:pPr>
            <a:endParaRPr lang="en-US" sz="1999" dirty="0">
              <a:latin typeface="Arial" panose="020B0604020202020204" pitchFamily="34" charset="0"/>
              <a:ea typeface="微软雅黑" panose="020B0503020204020204" pitchFamily="34" charset="-122"/>
              <a:sym typeface="Arial" panose="020B0604020202020204" pitchFamily="34" charset="0"/>
            </a:endParaRPr>
          </a:p>
        </p:txBody>
      </p:sp>
      <p:sp>
        <p:nvSpPr>
          <p:cNvPr id="51" name="Text Placeholder 7"/>
          <p:cNvSpPr txBox="1">
            <a:spLocks/>
          </p:cNvSpPr>
          <p:nvPr/>
        </p:nvSpPr>
        <p:spPr>
          <a:xfrm>
            <a:off x="1106841" y="3267668"/>
            <a:ext cx="946590" cy="237699"/>
          </a:xfrm>
          <a:prstGeom prst="rect">
            <a:avLst/>
          </a:prstGeom>
        </p:spPr>
        <p:txBody>
          <a:bodyPr vert="horz" lIns="0" tIns="73872" rIns="0" bIns="73872" anchor="ctr" anchorCtr="0"/>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_tradnl"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 Placeholder 2"/>
          <p:cNvSpPr txBox="1">
            <a:spLocks/>
          </p:cNvSpPr>
          <p:nvPr/>
        </p:nvSpPr>
        <p:spPr>
          <a:xfrm>
            <a:off x="1106841" y="3544579"/>
            <a:ext cx="1247962" cy="553923"/>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 Placeholder 7"/>
          <p:cNvSpPr txBox="1">
            <a:spLocks/>
          </p:cNvSpPr>
          <p:nvPr/>
        </p:nvSpPr>
        <p:spPr>
          <a:xfrm>
            <a:off x="3016995" y="3498015"/>
            <a:ext cx="946590" cy="237699"/>
          </a:xfrm>
          <a:prstGeom prst="rect">
            <a:avLst/>
          </a:prstGeom>
        </p:spPr>
        <p:txBody>
          <a:bodyPr vert="horz" lIns="0" tIns="73872" rIns="0" bIns="73872" anchor="ctr" anchorCtr="0"/>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_tradnl"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 Placeholder 2"/>
          <p:cNvSpPr txBox="1">
            <a:spLocks/>
          </p:cNvSpPr>
          <p:nvPr/>
        </p:nvSpPr>
        <p:spPr>
          <a:xfrm>
            <a:off x="3016995" y="3774925"/>
            <a:ext cx="1247962" cy="553923"/>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Text Placeholder 7"/>
          <p:cNvSpPr txBox="1">
            <a:spLocks/>
          </p:cNvSpPr>
          <p:nvPr/>
        </p:nvSpPr>
        <p:spPr>
          <a:xfrm>
            <a:off x="4331073" y="3498015"/>
            <a:ext cx="946590" cy="237699"/>
          </a:xfrm>
          <a:prstGeom prst="rect">
            <a:avLst/>
          </a:prstGeom>
        </p:spPr>
        <p:txBody>
          <a:bodyPr vert="horz" lIns="0" tIns="73872" rIns="0" bIns="73872" anchor="ctr" anchorCtr="0"/>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_tradnl"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 Placeholder 2"/>
          <p:cNvSpPr txBox="1">
            <a:spLocks/>
          </p:cNvSpPr>
          <p:nvPr/>
        </p:nvSpPr>
        <p:spPr>
          <a:xfrm>
            <a:off x="4331073" y="3774925"/>
            <a:ext cx="1247962" cy="553923"/>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 Placeholder 7"/>
          <p:cNvSpPr txBox="1">
            <a:spLocks/>
          </p:cNvSpPr>
          <p:nvPr/>
        </p:nvSpPr>
        <p:spPr>
          <a:xfrm>
            <a:off x="5645150" y="3498015"/>
            <a:ext cx="946590" cy="237699"/>
          </a:xfrm>
          <a:prstGeom prst="rect">
            <a:avLst/>
          </a:prstGeom>
        </p:spPr>
        <p:txBody>
          <a:bodyPr vert="horz" lIns="0" tIns="73872" rIns="0" bIns="73872" anchor="ctr" anchorCtr="0"/>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_tradnl"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 Placeholder 2"/>
          <p:cNvSpPr txBox="1">
            <a:spLocks/>
          </p:cNvSpPr>
          <p:nvPr/>
        </p:nvSpPr>
        <p:spPr>
          <a:xfrm>
            <a:off x="5645150" y="3774925"/>
            <a:ext cx="1247962" cy="553923"/>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Text Placeholder 7"/>
          <p:cNvSpPr txBox="1">
            <a:spLocks/>
          </p:cNvSpPr>
          <p:nvPr/>
        </p:nvSpPr>
        <p:spPr>
          <a:xfrm>
            <a:off x="6959228" y="3498015"/>
            <a:ext cx="946590" cy="237699"/>
          </a:xfrm>
          <a:prstGeom prst="rect">
            <a:avLst/>
          </a:prstGeom>
        </p:spPr>
        <p:txBody>
          <a:bodyPr vert="horz" lIns="0" tIns="73872" rIns="0" bIns="73872" anchor="ctr" anchorCtr="0"/>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文字内容</a:t>
            </a:r>
            <a:endParaRPr lang="es-ES_tradnl"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 Placeholder 2"/>
          <p:cNvSpPr txBox="1">
            <a:spLocks/>
          </p:cNvSpPr>
          <p:nvPr/>
        </p:nvSpPr>
        <p:spPr>
          <a:xfrm>
            <a:off x="6959228" y="3774925"/>
            <a:ext cx="1247962" cy="553923"/>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sz="1800">
                <a:solidFill>
                  <a:srgbClr val="000000"/>
                </a:solidFill>
              </a:defRPr>
            </a:pPr>
            <a:r>
              <a:rPr lang="zh-CN" altLang="en-US" sz="10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904390829"/>
      </p:ext>
    </p:extLst>
  </p:cSld>
  <p:clrMapOvr>
    <a:masterClrMapping/>
  </p:clrMapOvr>
  <mc:AlternateContent xmlns:mc="http://schemas.openxmlformats.org/markup-compatibility/2006" xmlns:p14="http://schemas.microsoft.com/office/powerpoint/2010/main">
    <mc:Choice Requires="p14">
      <p:transition spd="slow" p14:dur="1500" advClick="0" advTm="7000">
        <p:random/>
      </p:transition>
    </mc:Choice>
    <mc:Fallback xmlns="">
      <p:transition spd="slow" advClick="0" advTm="7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8" presetClass="entr" presetSubtype="12"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strips(downLeft)">
                                      <p:cBhvr>
                                        <p:cTn id="13" dur="500"/>
                                        <p:tgtEl>
                                          <p:spTgt spid="2"/>
                                        </p:tgtEl>
                                      </p:cBhvr>
                                    </p:animEffect>
                                  </p:childTnLst>
                                </p:cTn>
                              </p:par>
                            </p:childTnLst>
                          </p:cTn>
                        </p:par>
                        <p:par>
                          <p:cTn id="14" fill="hold">
                            <p:stCondLst>
                              <p:cond delay="1000"/>
                            </p:stCondLst>
                            <p:childTnLst>
                              <p:par>
                                <p:cTn id="15" presetID="53" presetClass="entr" presetSubtype="0" fill="hold" grpId="0" nodeType="afterEffect">
                                  <p:stCondLst>
                                    <p:cond delay="0"/>
                                  </p:stCondLst>
                                  <p:childTnLst>
                                    <p:set>
                                      <p:cBhvr>
                                        <p:cTn id="16" dur="1" fill="hold">
                                          <p:stCondLst>
                                            <p:cond delay="0"/>
                                          </p:stCondLst>
                                        </p:cTn>
                                        <p:tgtEl>
                                          <p:spTgt spid="161"/>
                                        </p:tgtEl>
                                        <p:attrNameLst>
                                          <p:attrName>style.visibility</p:attrName>
                                        </p:attrNameLst>
                                      </p:cBhvr>
                                      <p:to>
                                        <p:strVal val="visible"/>
                                      </p:to>
                                    </p:set>
                                    <p:anim calcmode="lin" valueType="num">
                                      <p:cBhvr>
                                        <p:cTn id="17" dur="500" fill="hold"/>
                                        <p:tgtEl>
                                          <p:spTgt spid="161"/>
                                        </p:tgtEl>
                                        <p:attrNameLst>
                                          <p:attrName>ppt_w</p:attrName>
                                        </p:attrNameLst>
                                      </p:cBhvr>
                                      <p:tavLst>
                                        <p:tav tm="0">
                                          <p:val>
                                            <p:fltVal val="0"/>
                                          </p:val>
                                        </p:tav>
                                        <p:tav tm="100000">
                                          <p:val>
                                            <p:strVal val="#ppt_w"/>
                                          </p:val>
                                        </p:tav>
                                      </p:tavLst>
                                    </p:anim>
                                    <p:anim calcmode="lin" valueType="num">
                                      <p:cBhvr>
                                        <p:cTn id="18" dur="500" fill="hold"/>
                                        <p:tgtEl>
                                          <p:spTgt spid="161"/>
                                        </p:tgtEl>
                                        <p:attrNameLst>
                                          <p:attrName>ppt_h</p:attrName>
                                        </p:attrNameLst>
                                      </p:cBhvr>
                                      <p:tavLst>
                                        <p:tav tm="0">
                                          <p:val>
                                            <p:fltVal val="0"/>
                                          </p:val>
                                        </p:tav>
                                        <p:tav tm="100000">
                                          <p:val>
                                            <p:strVal val="#ppt_h"/>
                                          </p:val>
                                        </p:tav>
                                      </p:tavLst>
                                    </p:anim>
                                    <p:animEffect transition="in" filter="fade">
                                      <p:cBhvr>
                                        <p:cTn id="19" dur="500"/>
                                        <p:tgtEl>
                                          <p:spTgt spid="161"/>
                                        </p:tgtEl>
                                      </p:cBhvr>
                                    </p:animEffect>
                                  </p:childTnLst>
                                </p:cTn>
                              </p:par>
                            </p:childTnLst>
                          </p:cTn>
                        </p:par>
                        <p:par>
                          <p:cTn id="20" fill="hold">
                            <p:stCondLst>
                              <p:cond delay="1500"/>
                            </p:stCondLst>
                            <p:childTnLst>
                              <p:par>
                                <p:cTn id="21" presetID="53"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2000"/>
                            </p:stCondLst>
                            <p:childTnLst>
                              <p:par>
                                <p:cTn id="27" presetID="18" presetClass="entr" presetSubtype="12"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strips(downLeft)">
                                      <p:cBhvr>
                                        <p:cTn id="29" dur="500"/>
                                        <p:tgtEl>
                                          <p:spTgt spid="4"/>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162"/>
                                        </p:tgtEl>
                                        <p:attrNameLst>
                                          <p:attrName>style.visibility</p:attrName>
                                        </p:attrNameLst>
                                      </p:cBhvr>
                                      <p:to>
                                        <p:strVal val="visible"/>
                                      </p:to>
                                    </p:set>
                                    <p:anim calcmode="lin" valueType="num">
                                      <p:cBhvr>
                                        <p:cTn id="33" dur="500" fill="hold"/>
                                        <p:tgtEl>
                                          <p:spTgt spid="162"/>
                                        </p:tgtEl>
                                        <p:attrNameLst>
                                          <p:attrName>ppt_w</p:attrName>
                                        </p:attrNameLst>
                                      </p:cBhvr>
                                      <p:tavLst>
                                        <p:tav tm="0">
                                          <p:val>
                                            <p:fltVal val="0"/>
                                          </p:val>
                                        </p:tav>
                                        <p:tav tm="100000">
                                          <p:val>
                                            <p:strVal val="#ppt_w"/>
                                          </p:val>
                                        </p:tav>
                                      </p:tavLst>
                                    </p:anim>
                                    <p:anim calcmode="lin" valueType="num">
                                      <p:cBhvr>
                                        <p:cTn id="34" dur="500" fill="hold"/>
                                        <p:tgtEl>
                                          <p:spTgt spid="162"/>
                                        </p:tgtEl>
                                        <p:attrNameLst>
                                          <p:attrName>ppt_h</p:attrName>
                                        </p:attrNameLst>
                                      </p:cBhvr>
                                      <p:tavLst>
                                        <p:tav tm="0">
                                          <p:val>
                                            <p:fltVal val="0"/>
                                          </p:val>
                                        </p:tav>
                                        <p:tav tm="100000">
                                          <p:val>
                                            <p:strVal val="#ppt_h"/>
                                          </p:val>
                                        </p:tav>
                                      </p:tavLst>
                                    </p:anim>
                                    <p:animEffect transition="in" filter="fade">
                                      <p:cBhvr>
                                        <p:cTn id="35" dur="500"/>
                                        <p:tgtEl>
                                          <p:spTgt spid="162"/>
                                        </p:tgtEl>
                                      </p:cBhvr>
                                    </p:animEffect>
                                  </p:childTnLst>
                                </p:cTn>
                              </p:par>
                            </p:childTnLst>
                          </p:cTn>
                        </p:par>
                        <p:par>
                          <p:cTn id="36" fill="hold">
                            <p:stCondLst>
                              <p:cond delay="3000"/>
                            </p:stCondLst>
                            <p:childTnLst>
                              <p:par>
                                <p:cTn id="37" presetID="53"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par>
                          <p:cTn id="42" fill="hold">
                            <p:stCondLst>
                              <p:cond delay="3500"/>
                            </p:stCondLst>
                            <p:childTnLst>
                              <p:par>
                                <p:cTn id="43" presetID="18" presetClass="entr" presetSubtype="12"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strips(downLeft)">
                                      <p:cBhvr>
                                        <p:cTn id="45" dur="500"/>
                                        <p:tgtEl>
                                          <p:spTgt spid="6"/>
                                        </p:tgtEl>
                                      </p:cBhvr>
                                    </p:animEffect>
                                  </p:childTnLst>
                                </p:cTn>
                              </p:par>
                            </p:childTnLst>
                          </p:cTn>
                        </p:par>
                        <p:par>
                          <p:cTn id="46" fill="hold">
                            <p:stCondLst>
                              <p:cond delay="4000"/>
                            </p:stCondLst>
                            <p:childTnLst>
                              <p:par>
                                <p:cTn id="47" presetID="53" presetClass="entr" presetSubtype="0" fill="hold" grpId="0" nodeType="afterEffect">
                                  <p:stCondLst>
                                    <p:cond delay="0"/>
                                  </p:stCondLst>
                                  <p:childTnLst>
                                    <p:set>
                                      <p:cBhvr>
                                        <p:cTn id="48" dur="1" fill="hold">
                                          <p:stCondLst>
                                            <p:cond delay="0"/>
                                          </p:stCondLst>
                                        </p:cTn>
                                        <p:tgtEl>
                                          <p:spTgt spid="163"/>
                                        </p:tgtEl>
                                        <p:attrNameLst>
                                          <p:attrName>style.visibility</p:attrName>
                                        </p:attrNameLst>
                                      </p:cBhvr>
                                      <p:to>
                                        <p:strVal val="visible"/>
                                      </p:to>
                                    </p:set>
                                    <p:anim calcmode="lin" valueType="num">
                                      <p:cBhvr>
                                        <p:cTn id="49" dur="500" fill="hold"/>
                                        <p:tgtEl>
                                          <p:spTgt spid="163"/>
                                        </p:tgtEl>
                                        <p:attrNameLst>
                                          <p:attrName>ppt_w</p:attrName>
                                        </p:attrNameLst>
                                      </p:cBhvr>
                                      <p:tavLst>
                                        <p:tav tm="0">
                                          <p:val>
                                            <p:fltVal val="0"/>
                                          </p:val>
                                        </p:tav>
                                        <p:tav tm="100000">
                                          <p:val>
                                            <p:strVal val="#ppt_w"/>
                                          </p:val>
                                        </p:tav>
                                      </p:tavLst>
                                    </p:anim>
                                    <p:anim calcmode="lin" valueType="num">
                                      <p:cBhvr>
                                        <p:cTn id="50" dur="500" fill="hold"/>
                                        <p:tgtEl>
                                          <p:spTgt spid="163"/>
                                        </p:tgtEl>
                                        <p:attrNameLst>
                                          <p:attrName>ppt_h</p:attrName>
                                        </p:attrNameLst>
                                      </p:cBhvr>
                                      <p:tavLst>
                                        <p:tav tm="0">
                                          <p:val>
                                            <p:fltVal val="0"/>
                                          </p:val>
                                        </p:tav>
                                        <p:tav tm="100000">
                                          <p:val>
                                            <p:strVal val="#ppt_h"/>
                                          </p:val>
                                        </p:tav>
                                      </p:tavLst>
                                    </p:anim>
                                    <p:animEffect transition="in" filter="fade">
                                      <p:cBhvr>
                                        <p:cTn id="51" dur="500"/>
                                        <p:tgtEl>
                                          <p:spTgt spid="163"/>
                                        </p:tgtEl>
                                      </p:cBhvr>
                                    </p:animEffect>
                                  </p:childTnLst>
                                </p:cTn>
                              </p:par>
                            </p:childTnLst>
                          </p:cTn>
                        </p:par>
                        <p:par>
                          <p:cTn id="52" fill="hold">
                            <p:stCondLst>
                              <p:cond delay="4500"/>
                            </p:stCondLst>
                            <p:childTnLst>
                              <p:par>
                                <p:cTn id="53" presetID="53" presetClass="entr" presetSubtype="0"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childTnLst>
                          </p:cTn>
                        </p:par>
                        <p:par>
                          <p:cTn id="58" fill="hold">
                            <p:stCondLst>
                              <p:cond delay="5000"/>
                            </p:stCondLst>
                            <p:childTnLst>
                              <p:par>
                                <p:cTn id="59" presetID="18" presetClass="entr" presetSubtype="12"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strips(downLeft)">
                                      <p:cBhvr>
                                        <p:cTn id="61" dur="500"/>
                                        <p:tgtEl>
                                          <p:spTgt spid="8"/>
                                        </p:tgtEl>
                                      </p:cBhvr>
                                    </p:animEffect>
                                  </p:childTnLst>
                                </p:cTn>
                              </p:par>
                            </p:childTnLst>
                          </p:cTn>
                        </p:par>
                        <p:par>
                          <p:cTn id="62" fill="hold">
                            <p:stCondLst>
                              <p:cond delay="5500"/>
                            </p:stCondLst>
                            <p:childTnLst>
                              <p:par>
                                <p:cTn id="63" presetID="53" presetClass="entr" presetSubtype="0" fill="hold" grpId="0" nodeType="afterEffect">
                                  <p:stCondLst>
                                    <p:cond delay="0"/>
                                  </p:stCondLst>
                                  <p:childTnLst>
                                    <p:set>
                                      <p:cBhvr>
                                        <p:cTn id="64" dur="1" fill="hold">
                                          <p:stCondLst>
                                            <p:cond delay="0"/>
                                          </p:stCondLst>
                                        </p:cTn>
                                        <p:tgtEl>
                                          <p:spTgt spid="164"/>
                                        </p:tgtEl>
                                        <p:attrNameLst>
                                          <p:attrName>style.visibility</p:attrName>
                                        </p:attrNameLst>
                                      </p:cBhvr>
                                      <p:to>
                                        <p:strVal val="visible"/>
                                      </p:to>
                                    </p:set>
                                    <p:anim calcmode="lin" valueType="num">
                                      <p:cBhvr>
                                        <p:cTn id="65" dur="500" fill="hold"/>
                                        <p:tgtEl>
                                          <p:spTgt spid="164"/>
                                        </p:tgtEl>
                                        <p:attrNameLst>
                                          <p:attrName>ppt_w</p:attrName>
                                        </p:attrNameLst>
                                      </p:cBhvr>
                                      <p:tavLst>
                                        <p:tav tm="0">
                                          <p:val>
                                            <p:fltVal val="0"/>
                                          </p:val>
                                        </p:tav>
                                        <p:tav tm="100000">
                                          <p:val>
                                            <p:strVal val="#ppt_w"/>
                                          </p:val>
                                        </p:tav>
                                      </p:tavLst>
                                    </p:anim>
                                    <p:anim calcmode="lin" valueType="num">
                                      <p:cBhvr>
                                        <p:cTn id="66" dur="500" fill="hold"/>
                                        <p:tgtEl>
                                          <p:spTgt spid="164"/>
                                        </p:tgtEl>
                                        <p:attrNameLst>
                                          <p:attrName>ppt_h</p:attrName>
                                        </p:attrNameLst>
                                      </p:cBhvr>
                                      <p:tavLst>
                                        <p:tav tm="0">
                                          <p:val>
                                            <p:fltVal val="0"/>
                                          </p:val>
                                        </p:tav>
                                        <p:tav tm="100000">
                                          <p:val>
                                            <p:strVal val="#ppt_h"/>
                                          </p:val>
                                        </p:tav>
                                      </p:tavLst>
                                    </p:anim>
                                    <p:animEffect transition="in" filter="fade">
                                      <p:cBhvr>
                                        <p:cTn id="67" dur="500"/>
                                        <p:tgtEl>
                                          <p:spTgt spid="164"/>
                                        </p:tgtEl>
                                      </p:cBhvr>
                                    </p:animEffect>
                                  </p:childTnLst>
                                </p:cTn>
                              </p:par>
                            </p:childTnLst>
                          </p:cTn>
                        </p:par>
                        <p:par>
                          <p:cTn id="68" fill="hold">
                            <p:stCondLst>
                              <p:cond delay="6000"/>
                            </p:stCondLst>
                            <p:childTnLst>
                              <p:par>
                                <p:cTn id="69" presetID="53" presetClass="entr" presetSubtype="0"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Effect transition="in" filter="fade">
                                      <p:cBhvr>
                                        <p:cTn id="73" dur="500"/>
                                        <p:tgtEl>
                                          <p:spTgt spid="11"/>
                                        </p:tgtEl>
                                      </p:cBhvr>
                                    </p:animEffect>
                                  </p:childTnLst>
                                </p:cTn>
                              </p:par>
                            </p:childTnLst>
                          </p:cTn>
                        </p:par>
                        <p:par>
                          <p:cTn id="74" fill="hold">
                            <p:stCondLst>
                              <p:cond delay="6500"/>
                            </p:stCondLst>
                            <p:childTnLst>
                              <p:par>
                                <p:cTn id="75" presetID="18" presetClass="entr" presetSubtype="12" fill="hold"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strips(downLeft)">
                                      <p:cBhvr>
                                        <p:cTn id="77" dur="500"/>
                                        <p:tgtEl>
                                          <p:spTgt spid="10"/>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51">
                                            <p:txEl>
                                              <p:pRg st="0" end="0"/>
                                            </p:txEl>
                                          </p:spTgt>
                                        </p:tgtEl>
                                        <p:attrNameLst>
                                          <p:attrName>style.visibility</p:attrName>
                                        </p:attrNameLst>
                                      </p:cBhvr>
                                      <p:to>
                                        <p:strVal val="visible"/>
                                      </p:to>
                                    </p:set>
                                    <p:anim calcmode="lin" valueType="num">
                                      <p:cBhvr>
                                        <p:cTn id="80" dur="5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51">
                                            <p:txEl>
                                              <p:pRg st="0" end="0"/>
                                            </p:txEl>
                                          </p:spTgt>
                                        </p:tgtEl>
                                      </p:cBhvr>
                                    </p:animEffect>
                                  </p:childTnLst>
                                </p:cTn>
                              </p:par>
                              <p:par>
                                <p:cTn id="83" presetID="23" presetClass="entr" presetSubtype="16" fill="hold" grpId="0" nodeType="withEffect">
                                  <p:stCondLst>
                                    <p:cond delay="200"/>
                                  </p:stCondLst>
                                  <p:childTnLst>
                                    <p:set>
                                      <p:cBhvr>
                                        <p:cTn id="84" dur="1" fill="hold">
                                          <p:stCondLst>
                                            <p:cond delay="0"/>
                                          </p:stCondLst>
                                        </p:cTn>
                                        <p:tgtEl>
                                          <p:spTgt spid="52">
                                            <p:txEl>
                                              <p:pRg st="0" end="0"/>
                                            </p:txEl>
                                          </p:spTgt>
                                        </p:tgtEl>
                                        <p:attrNameLst>
                                          <p:attrName>style.visibility</p:attrName>
                                        </p:attrNameLst>
                                      </p:cBhvr>
                                      <p:to>
                                        <p:strVal val="visible"/>
                                      </p:to>
                                    </p:set>
                                    <p:anim calcmode="lin" valueType="num">
                                      <p:cBhvr>
                                        <p:cTn id="85"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86" dur="500" fill="hold"/>
                                        <p:tgtEl>
                                          <p:spTgt spid="52">
                                            <p:txEl>
                                              <p:pRg st="0" end="0"/>
                                            </p:txEl>
                                          </p:spTgt>
                                        </p:tgtEl>
                                        <p:attrNameLst>
                                          <p:attrName>ppt_h</p:attrName>
                                        </p:attrNameLst>
                                      </p:cBhvr>
                                      <p:tavLst>
                                        <p:tav tm="0">
                                          <p:val>
                                            <p:fltVal val="0"/>
                                          </p:val>
                                        </p:tav>
                                        <p:tav tm="100000">
                                          <p:val>
                                            <p:strVal val="#ppt_h"/>
                                          </p:val>
                                        </p:tav>
                                      </p:tavLst>
                                    </p:anim>
                                  </p:childTnLst>
                                </p:cTn>
                              </p:par>
                              <p:par>
                                <p:cTn id="87" presetID="53" presetClass="entr" presetSubtype="16" fill="hold" grpId="0" nodeType="withEffect">
                                  <p:stCondLst>
                                    <p:cond delay="200"/>
                                  </p:stCondLst>
                                  <p:childTnLst>
                                    <p:set>
                                      <p:cBhvr>
                                        <p:cTn id="88" dur="1" fill="hold">
                                          <p:stCondLst>
                                            <p:cond delay="0"/>
                                          </p:stCondLst>
                                        </p:cTn>
                                        <p:tgtEl>
                                          <p:spTgt spid="55">
                                            <p:txEl>
                                              <p:pRg st="0" end="0"/>
                                            </p:txEl>
                                          </p:spTgt>
                                        </p:tgtEl>
                                        <p:attrNameLst>
                                          <p:attrName>style.visibility</p:attrName>
                                        </p:attrNameLst>
                                      </p:cBhvr>
                                      <p:to>
                                        <p:strVal val="visible"/>
                                      </p:to>
                                    </p:set>
                                    <p:anim calcmode="lin" valueType="num">
                                      <p:cBhvr>
                                        <p:cTn id="89"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55">
                                            <p:txEl>
                                              <p:pRg st="0" end="0"/>
                                            </p:txEl>
                                          </p:spTgt>
                                        </p:tgtEl>
                                      </p:cBhvr>
                                    </p:animEffect>
                                  </p:childTnLst>
                                </p:cTn>
                              </p:par>
                              <p:par>
                                <p:cTn id="92" presetID="23" presetClass="entr" presetSubtype="16" fill="hold" grpId="0" nodeType="withEffect">
                                  <p:stCondLst>
                                    <p:cond delay="200"/>
                                  </p:stCondLst>
                                  <p:childTnLst>
                                    <p:set>
                                      <p:cBhvr>
                                        <p:cTn id="93" dur="1" fill="hold">
                                          <p:stCondLst>
                                            <p:cond delay="0"/>
                                          </p:stCondLst>
                                        </p:cTn>
                                        <p:tgtEl>
                                          <p:spTgt spid="56">
                                            <p:txEl>
                                              <p:pRg st="0" end="0"/>
                                            </p:txEl>
                                          </p:spTgt>
                                        </p:tgtEl>
                                        <p:attrNameLst>
                                          <p:attrName>style.visibility</p:attrName>
                                        </p:attrNameLst>
                                      </p:cBhvr>
                                      <p:to>
                                        <p:strVal val="visible"/>
                                      </p:to>
                                    </p:set>
                                    <p:anim calcmode="lin" valueType="num">
                                      <p:cBhvr>
                                        <p:cTn id="94"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95" dur="500" fill="hold"/>
                                        <p:tgtEl>
                                          <p:spTgt spid="56">
                                            <p:txEl>
                                              <p:pRg st="0" end="0"/>
                                            </p:txEl>
                                          </p:spTgt>
                                        </p:tgtEl>
                                        <p:attrNameLst>
                                          <p:attrName>ppt_h</p:attrName>
                                        </p:attrNameLst>
                                      </p:cBhvr>
                                      <p:tavLst>
                                        <p:tav tm="0">
                                          <p:val>
                                            <p:fltVal val="0"/>
                                          </p:val>
                                        </p:tav>
                                        <p:tav tm="100000">
                                          <p:val>
                                            <p:strVal val="#ppt_h"/>
                                          </p:val>
                                        </p:tav>
                                      </p:tavLst>
                                    </p:anim>
                                  </p:childTnLst>
                                </p:cTn>
                              </p:par>
                              <p:par>
                                <p:cTn id="96" presetID="53" presetClass="entr" presetSubtype="16" fill="hold" grpId="0" nodeType="withEffect">
                                  <p:stCondLst>
                                    <p:cond delay="200"/>
                                  </p:stCondLst>
                                  <p:childTnLst>
                                    <p:set>
                                      <p:cBhvr>
                                        <p:cTn id="97" dur="1" fill="hold">
                                          <p:stCondLst>
                                            <p:cond delay="0"/>
                                          </p:stCondLst>
                                        </p:cTn>
                                        <p:tgtEl>
                                          <p:spTgt spid="57">
                                            <p:txEl>
                                              <p:pRg st="0" end="0"/>
                                            </p:txEl>
                                          </p:spTgt>
                                        </p:tgtEl>
                                        <p:attrNameLst>
                                          <p:attrName>style.visibility</p:attrName>
                                        </p:attrNameLst>
                                      </p:cBhvr>
                                      <p:to>
                                        <p:strVal val="visible"/>
                                      </p:to>
                                    </p:set>
                                    <p:anim calcmode="lin" valueType="num">
                                      <p:cBhvr>
                                        <p:cTn id="98"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00" dur="500"/>
                                        <p:tgtEl>
                                          <p:spTgt spid="57">
                                            <p:txEl>
                                              <p:pRg st="0" end="0"/>
                                            </p:txEl>
                                          </p:spTgt>
                                        </p:tgtEl>
                                      </p:cBhvr>
                                    </p:animEffect>
                                  </p:childTnLst>
                                </p:cTn>
                              </p:par>
                              <p:par>
                                <p:cTn id="101" presetID="23" presetClass="entr" presetSubtype="16" fill="hold" grpId="0" nodeType="withEffect">
                                  <p:stCondLst>
                                    <p:cond delay="200"/>
                                  </p:stCondLst>
                                  <p:childTnLst>
                                    <p:set>
                                      <p:cBhvr>
                                        <p:cTn id="102" dur="1" fill="hold">
                                          <p:stCondLst>
                                            <p:cond delay="0"/>
                                          </p:stCondLst>
                                        </p:cTn>
                                        <p:tgtEl>
                                          <p:spTgt spid="58">
                                            <p:txEl>
                                              <p:pRg st="0" end="0"/>
                                            </p:txEl>
                                          </p:spTgt>
                                        </p:tgtEl>
                                        <p:attrNameLst>
                                          <p:attrName>style.visibility</p:attrName>
                                        </p:attrNameLst>
                                      </p:cBhvr>
                                      <p:to>
                                        <p:strVal val="visible"/>
                                      </p:to>
                                    </p:set>
                                    <p:anim calcmode="lin" valueType="num">
                                      <p:cBhvr>
                                        <p:cTn id="103"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04" dur="500" fill="hold"/>
                                        <p:tgtEl>
                                          <p:spTgt spid="58">
                                            <p:txEl>
                                              <p:pRg st="0" end="0"/>
                                            </p:txEl>
                                          </p:spTgt>
                                        </p:tgtEl>
                                        <p:attrNameLst>
                                          <p:attrName>ppt_h</p:attrName>
                                        </p:attrNameLst>
                                      </p:cBhvr>
                                      <p:tavLst>
                                        <p:tav tm="0">
                                          <p:val>
                                            <p:fltVal val="0"/>
                                          </p:val>
                                        </p:tav>
                                        <p:tav tm="100000">
                                          <p:val>
                                            <p:strVal val="#ppt_h"/>
                                          </p:val>
                                        </p:tav>
                                      </p:tavLst>
                                    </p:anim>
                                  </p:childTnLst>
                                </p:cTn>
                              </p:par>
                              <p:par>
                                <p:cTn id="105" presetID="53" presetClass="entr" presetSubtype="16" fill="hold" grpId="0" nodeType="withEffect">
                                  <p:stCondLst>
                                    <p:cond delay="200"/>
                                  </p:stCondLst>
                                  <p:childTnLst>
                                    <p:set>
                                      <p:cBhvr>
                                        <p:cTn id="106" dur="1" fill="hold">
                                          <p:stCondLst>
                                            <p:cond delay="0"/>
                                          </p:stCondLst>
                                        </p:cTn>
                                        <p:tgtEl>
                                          <p:spTgt spid="59">
                                            <p:txEl>
                                              <p:pRg st="0" end="0"/>
                                            </p:txEl>
                                          </p:spTgt>
                                        </p:tgtEl>
                                        <p:attrNameLst>
                                          <p:attrName>style.visibility</p:attrName>
                                        </p:attrNameLst>
                                      </p:cBhvr>
                                      <p:to>
                                        <p:strVal val="visible"/>
                                      </p:to>
                                    </p:set>
                                    <p:anim calcmode="lin" valueType="num">
                                      <p:cBhvr>
                                        <p:cTn id="107"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08"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09" dur="500"/>
                                        <p:tgtEl>
                                          <p:spTgt spid="59">
                                            <p:txEl>
                                              <p:pRg st="0" end="0"/>
                                            </p:txEl>
                                          </p:spTgt>
                                        </p:tgtEl>
                                      </p:cBhvr>
                                    </p:animEffect>
                                  </p:childTnLst>
                                </p:cTn>
                              </p:par>
                              <p:par>
                                <p:cTn id="110" presetID="23" presetClass="entr" presetSubtype="16" fill="hold" grpId="0" nodeType="withEffect">
                                  <p:stCondLst>
                                    <p:cond delay="200"/>
                                  </p:stCondLst>
                                  <p:childTnLst>
                                    <p:set>
                                      <p:cBhvr>
                                        <p:cTn id="111" dur="1" fill="hold">
                                          <p:stCondLst>
                                            <p:cond delay="0"/>
                                          </p:stCondLst>
                                        </p:cTn>
                                        <p:tgtEl>
                                          <p:spTgt spid="60">
                                            <p:txEl>
                                              <p:pRg st="0" end="0"/>
                                            </p:txEl>
                                          </p:spTgt>
                                        </p:tgtEl>
                                        <p:attrNameLst>
                                          <p:attrName>style.visibility</p:attrName>
                                        </p:attrNameLst>
                                      </p:cBhvr>
                                      <p:to>
                                        <p:strVal val="visible"/>
                                      </p:to>
                                    </p:set>
                                    <p:anim calcmode="lin" valueType="num">
                                      <p:cBhvr>
                                        <p:cTn id="112"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60">
                                            <p:txEl>
                                              <p:pRg st="0" end="0"/>
                                            </p:txEl>
                                          </p:spTgt>
                                        </p:tgtEl>
                                        <p:attrNameLst>
                                          <p:attrName>ppt_h</p:attrName>
                                        </p:attrNameLst>
                                      </p:cBhvr>
                                      <p:tavLst>
                                        <p:tav tm="0">
                                          <p:val>
                                            <p:fltVal val="0"/>
                                          </p:val>
                                        </p:tav>
                                        <p:tav tm="100000">
                                          <p:val>
                                            <p:strVal val="#ppt_h"/>
                                          </p:val>
                                        </p:tav>
                                      </p:tavLst>
                                    </p:anim>
                                  </p:childTnLst>
                                </p:cTn>
                              </p:par>
                              <p:par>
                                <p:cTn id="114" presetID="53" presetClass="entr" presetSubtype="16" fill="hold" grpId="0" nodeType="withEffect">
                                  <p:stCondLst>
                                    <p:cond delay="200"/>
                                  </p:stCondLst>
                                  <p:childTnLst>
                                    <p:set>
                                      <p:cBhvr>
                                        <p:cTn id="115" dur="1" fill="hold">
                                          <p:stCondLst>
                                            <p:cond delay="0"/>
                                          </p:stCondLst>
                                        </p:cTn>
                                        <p:tgtEl>
                                          <p:spTgt spid="63">
                                            <p:txEl>
                                              <p:pRg st="0" end="0"/>
                                            </p:txEl>
                                          </p:spTgt>
                                        </p:tgtEl>
                                        <p:attrNameLst>
                                          <p:attrName>style.visibility</p:attrName>
                                        </p:attrNameLst>
                                      </p:cBhvr>
                                      <p:to>
                                        <p:strVal val="visible"/>
                                      </p:to>
                                    </p:set>
                                    <p:anim calcmode="lin" valueType="num">
                                      <p:cBhvr>
                                        <p:cTn id="116"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117"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118" dur="500"/>
                                        <p:tgtEl>
                                          <p:spTgt spid="63">
                                            <p:txEl>
                                              <p:pRg st="0" end="0"/>
                                            </p:txEl>
                                          </p:spTgt>
                                        </p:tgtEl>
                                      </p:cBhvr>
                                    </p:animEffect>
                                  </p:childTnLst>
                                </p:cTn>
                              </p:par>
                              <p:par>
                                <p:cTn id="119" presetID="23" presetClass="entr" presetSubtype="16" fill="hold" grpId="0" nodeType="withEffect">
                                  <p:stCondLst>
                                    <p:cond delay="200"/>
                                  </p:stCondLst>
                                  <p:childTnLst>
                                    <p:set>
                                      <p:cBhvr>
                                        <p:cTn id="120" dur="1" fill="hold">
                                          <p:stCondLst>
                                            <p:cond delay="0"/>
                                          </p:stCondLst>
                                        </p:cTn>
                                        <p:tgtEl>
                                          <p:spTgt spid="65">
                                            <p:txEl>
                                              <p:pRg st="0" end="0"/>
                                            </p:txEl>
                                          </p:spTgt>
                                        </p:tgtEl>
                                        <p:attrNameLst>
                                          <p:attrName>style.visibility</p:attrName>
                                        </p:attrNameLst>
                                      </p:cBhvr>
                                      <p:to>
                                        <p:strVal val="visible"/>
                                      </p:to>
                                    </p:set>
                                    <p:anim calcmode="lin" valueType="num">
                                      <p:cBhvr>
                                        <p:cTn id="121"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122" dur="500" fill="hold"/>
                                        <p:tgtEl>
                                          <p:spTgt spid="65">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animBg="1"/>
      <p:bldP spid="163" grpId="0" animBg="1"/>
      <p:bldP spid="164" grpId="0" animBg="1"/>
      <p:bldP spid="51" grpId="0" build="p">
        <p:tmplLst>
          <p:tmpl lvl="1">
            <p:tnLst>
              <p:par>
                <p:cTn presetID="53" presetClass="entr" presetSubtype="16"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 calcmode="lin" valueType="num">
                      <p:cBhvr>
                        <p:cTn dur="500" fill="hold"/>
                        <p:tgtEl>
                          <p:spTgt spid="51"/>
                        </p:tgtEl>
                        <p:attrNameLst>
                          <p:attrName>ppt_w</p:attrName>
                        </p:attrNameLst>
                      </p:cBhvr>
                      <p:tavLst>
                        <p:tav tm="0">
                          <p:val>
                            <p:fltVal val="0"/>
                          </p:val>
                        </p:tav>
                        <p:tav tm="100000">
                          <p:val>
                            <p:strVal val="#ppt_w"/>
                          </p:val>
                        </p:tav>
                      </p:tavLst>
                    </p:anim>
                    <p:anim calcmode="lin" valueType="num">
                      <p:cBhvr>
                        <p:cTn dur="500" fill="hold"/>
                        <p:tgtEl>
                          <p:spTgt spid="51"/>
                        </p:tgtEl>
                        <p:attrNameLst>
                          <p:attrName>ppt_h</p:attrName>
                        </p:attrNameLst>
                      </p:cBhvr>
                      <p:tavLst>
                        <p:tav tm="0">
                          <p:val>
                            <p:fltVal val="0"/>
                          </p:val>
                        </p:tav>
                        <p:tav tm="100000">
                          <p:val>
                            <p:strVal val="#ppt_h"/>
                          </p:val>
                        </p:tav>
                      </p:tavLst>
                    </p:anim>
                    <p:animEffect transition="in" filter="fade">
                      <p:cBhvr>
                        <p:cTn dur="500"/>
                        <p:tgtEl>
                          <p:spTgt spid="51"/>
                        </p:tgtEl>
                      </p:cBhvr>
                    </p:animEffect>
                  </p:childTnLst>
                </p:cTn>
              </p:par>
            </p:tnLst>
          </p:tmpl>
        </p:tmplLst>
      </p:bldP>
      <p:bldP spid="52" grpId="0" build="p">
        <p:tmplLst>
          <p:tmpl lvl="1">
            <p:tnLst>
              <p:par>
                <p:cTn presetID="23" presetClass="entr" presetSubtype="16"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childTnLst>
                </p:cTn>
              </p:par>
            </p:tnLst>
          </p:tmpl>
        </p:tmplLst>
      </p:bldP>
      <p:bldP spid="55" grpId="0" build="p">
        <p:tmplLst>
          <p:tmpl lvl="1">
            <p:tnLst>
              <p:par>
                <p:cTn presetID="53" presetClass="entr" presetSubtype="16"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23" presetClass="entr" presetSubtype="16"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childTnLst>
                </p:cTn>
              </p:par>
            </p:tnLst>
          </p:tmpl>
        </p:tmplLst>
      </p:bldP>
      <p:bldP spid="57" grpId="0" build="p">
        <p:tmplLst>
          <p:tmpl lvl="1">
            <p:tnLst>
              <p:par>
                <p:cTn presetID="53" presetClass="entr" presetSubtype="16"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23" presetClass="entr" presetSubtype="16"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childTnLst>
                </p:cTn>
              </p:par>
            </p:tnLst>
          </p:tmpl>
        </p:tmplLst>
      </p:bldP>
      <p:bldP spid="59" grpId="0" build="p">
        <p:tmplLst>
          <p:tmpl lvl="1">
            <p:tnLst>
              <p:par>
                <p:cTn presetID="53" presetClass="entr" presetSubtype="16"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0" grpId="0" build="p">
        <p:tmplLst>
          <p:tmpl lvl="1">
            <p:tnLst>
              <p:par>
                <p:cTn presetID="23" presetClass="entr" presetSubtype="16"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childTnLst>
                </p:cTn>
              </p:par>
            </p:tnLst>
          </p:tmpl>
        </p:tmplLst>
      </p:bldP>
      <p:bldP spid="63" grpId="0" build="p">
        <p:tmplLst>
          <p:tmpl lvl="1">
            <p:tnLst>
              <p:par>
                <p:cTn presetID="53" presetClass="entr" presetSubtype="16"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5" grpId="0" build="p">
        <p:tmplLst>
          <p:tmpl lvl="1">
            <p:tnLst>
              <p:par>
                <p:cTn presetID="23" presetClass="entr" presetSubtype="16"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childTnLst>
                </p:cTn>
              </p:par>
            </p:tnLst>
          </p:tmpl>
        </p:tmplLst>
      </p:b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10081" y="794859"/>
            <a:ext cx="2864635" cy="205602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50000"/>
              </a:lnSpc>
            </a:pPr>
            <a:endParaRPr lang="zh-CN" altLang="en-US" sz="1799"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p:cNvSpPr/>
          <p:nvPr/>
        </p:nvSpPr>
        <p:spPr>
          <a:xfrm>
            <a:off x="3140477" y="794859"/>
            <a:ext cx="2864635" cy="2056027"/>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5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14"/>
          <p:cNvSpPr/>
          <p:nvPr/>
        </p:nvSpPr>
        <p:spPr>
          <a:xfrm>
            <a:off x="6070872" y="794859"/>
            <a:ext cx="2864635" cy="205602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50000"/>
              </a:lnSpc>
            </a:pPr>
            <a:endParaRPr lang="zh-CN" altLang="en-US" sz="1799"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矩形 15"/>
          <p:cNvSpPr/>
          <p:nvPr/>
        </p:nvSpPr>
        <p:spPr>
          <a:xfrm>
            <a:off x="210081" y="2904326"/>
            <a:ext cx="2864635" cy="205602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5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3140477" y="2904326"/>
            <a:ext cx="2864635" cy="2056027"/>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5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a:off x="6070872" y="2904325"/>
            <a:ext cx="2864635" cy="2056027"/>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5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3"/>
          <p:cNvSpPr>
            <a:spLocks noChangeArrowheads="1"/>
          </p:cNvSpPr>
          <p:nvPr/>
        </p:nvSpPr>
        <p:spPr bwMode="auto">
          <a:xfrm>
            <a:off x="3583376" y="1255285"/>
            <a:ext cx="1958857" cy="124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b="1" dirty="0">
                <a:solidFill>
                  <a:schemeClr val="bg1"/>
                </a:solidFill>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solidFill>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a:t>
            </a:r>
          </a:p>
        </p:txBody>
      </p:sp>
      <p:sp>
        <p:nvSpPr>
          <p:cNvPr id="20" name="TextBox 3"/>
          <p:cNvSpPr>
            <a:spLocks noChangeArrowheads="1"/>
          </p:cNvSpPr>
          <p:nvPr/>
        </p:nvSpPr>
        <p:spPr bwMode="auto">
          <a:xfrm>
            <a:off x="617372" y="3448271"/>
            <a:ext cx="1958325" cy="124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b="1" dirty="0">
                <a:solidFill>
                  <a:schemeClr val="bg1"/>
                </a:solidFill>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solidFill>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a:t>
            </a:r>
          </a:p>
        </p:txBody>
      </p:sp>
      <p:sp>
        <p:nvSpPr>
          <p:cNvPr id="21" name="TextBox 3"/>
          <p:cNvSpPr>
            <a:spLocks noChangeArrowheads="1"/>
          </p:cNvSpPr>
          <p:nvPr/>
        </p:nvSpPr>
        <p:spPr bwMode="auto">
          <a:xfrm>
            <a:off x="6549911" y="3448271"/>
            <a:ext cx="2017046" cy="1246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b="1" dirty="0">
                <a:solidFill>
                  <a:schemeClr val="bg1"/>
                </a:solidFill>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solidFill>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a:t>
            </a:r>
          </a:p>
        </p:txBody>
      </p:sp>
      <p:sp>
        <p:nvSpPr>
          <p:cNvPr id="22" name="矩形 32"/>
          <p:cNvSpPr/>
          <p:nvPr/>
        </p:nvSpPr>
        <p:spPr>
          <a:xfrm flipH="1">
            <a:off x="3140477" y="2162830"/>
            <a:ext cx="662326" cy="688058"/>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5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32"/>
          <p:cNvSpPr/>
          <p:nvPr/>
        </p:nvSpPr>
        <p:spPr>
          <a:xfrm>
            <a:off x="2412392" y="4272297"/>
            <a:ext cx="662326" cy="688058"/>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5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32"/>
          <p:cNvSpPr/>
          <p:nvPr/>
        </p:nvSpPr>
        <p:spPr>
          <a:xfrm rot="16200000">
            <a:off x="6083611" y="2891588"/>
            <a:ext cx="662452" cy="687927"/>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2" rIns="65023" bIns="32512" rtlCol="0" anchor="ctr"/>
          <a:lstStyle/>
          <a:p>
            <a:pPr algn="ctr">
              <a:lnSpc>
                <a:spcPct val="150000"/>
              </a:lnSpc>
            </a:pPr>
            <a:endParaRPr lang="zh-CN" altLang="en-US" sz="1799">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47291305"/>
      </p:ext>
    </p:extLst>
  </p:cSld>
  <p:clrMapOvr>
    <a:masterClrMapping/>
  </p:clrMapOvr>
  <mc:AlternateContent xmlns:mc="http://schemas.openxmlformats.org/markup-compatibility/2006" xmlns:p14="http://schemas.microsoft.com/office/powerpoint/2010/main">
    <mc:Choice Requires="p14">
      <p:transition spd="slow" p14:dur="1500" advClick="0" advTm="5726">
        <p:random/>
      </p:transition>
    </mc:Choice>
    <mc:Fallback xmlns="">
      <p:transition spd="slow" advClick="0" advTm="5726">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ppt_x</p:attrName>
                                        </p:attrNameLst>
                                      </p:cBhvr>
                                      <p:tavLst>
                                        <p:tav tm="0">
                                          <p:val>
                                            <p:fltVal val="0.5"/>
                                          </p:val>
                                        </p:tav>
                                        <p:tav tm="100000">
                                          <p:val>
                                            <p:strVal val="#ppt_x"/>
                                          </p:val>
                                        </p:tav>
                                      </p:tavLst>
                                    </p:anim>
                                    <p:anim calcmode="lin" valueType="num">
                                      <p:cBhvr>
                                        <p:cTn id="10" dur="500" fill="hold"/>
                                        <p:tgtEl>
                                          <p:spTgt spid="12"/>
                                        </p:tgtEl>
                                        <p:attrNameLst>
                                          <p:attrName>ppt_y</p:attrName>
                                        </p:attrNameLst>
                                      </p:cBhvr>
                                      <p:tavLst>
                                        <p:tav tm="0">
                                          <p:val>
                                            <p:fltVal val="0.5"/>
                                          </p:val>
                                        </p:tav>
                                        <p:tav tm="100000">
                                          <p:val>
                                            <p:strVal val="#ppt_y"/>
                                          </p:val>
                                        </p:tav>
                                      </p:tavLst>
                                    </p:anim>
                                  </p:childTnLst>
                                </p:cTn>
                              </p:par>
                              <p:par>
                                <p:cTn id="11" presetID="49" presetClass="entr" presetSubtype="0" decel="10000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 calcmode="lin" valueType="num">
                                      <p:cBhvr>
                                        <p:cTn id="15" dur="500" fill="hold"/>
                                        <p:tgtEl>
                                          <p:spTgt spid="12"/>
                                        </p:tgtEl>
                                        <p:attrNameLst>
                                          <p:attrName>style.rotation</p:attrName>
                                        </p:attrNameLst>
                                      </p:cBhvr>
                                      <p:tavLst>
                                        <p:tav tm="0">
                                          <p:val>
                                            <p:fltVal val="360"/>
                                          </p:val>
                                        </p:tav>
                                        <p:tav tm="100000">
                                          <p:val>
                                            <p:fltVal val="0"/>
                                          </p:val>
                                        </p:tav>
                                      </p:tavLst>
                                    </p:anim>
                                    <p:animEffect transition="in" filter="fade">
                                      <p:cBhvr>
                                        <p:cTn id="16" dur="500"/>
                                        <p:tgtEl>
                                          <p:spTgt spid="12"/>
                                        </p:tgtEl>
                                      </p:cBhvr>
                                    </p:animEffect>
                                  </p:childTnLst>
                                </p:cTn>
                              </p:par>
                              <p:par>
                                <p:cTn id="17" presetID="23" presetClass="entr" presetSubtype="52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ppt_x</p:attrName>
                                        </p:attrNameLst>
                                      </p:cBhvr>
                                      <p:tavLst>
                                        <p:tav tm="0">
                                          <p:val>
                                            <p:fltVal val="0.5"/>
                                          </p:val>
                                        </p:tav>
                                        <p:tav tm="100000">
                                          <p:val>
                                            <p:strVal val="#ppt_x"/>
                                          </p:val>
                                        </p:tav>
                                      </p:tavLst>
                                    </p:anim>
                                    <p:anim calcmode="lin" valueType="num">
                                      <p:cBhvr>
                                        <p:cTn id="22" dur="500" fill="hold"/>
                                        <p:tgtEl>
                                          <p:spTgt spid="14"/>
                                        </p:tgtEl>
                                        <p:attrNameLst>
                                          <p:attrName>ppt_y</p:attrName>
                                        </p:attrNameLst>
                                      </p:cBhvr>
                                      <p:tavLst>
                                        <p:tav tm="0">
                                          <p:val>
                                            <p:fltVal val="0.5"/>
                                          </p:val>
                                        </p:tav>
                                        <p:tav tm="100000">
                                          <p:val>
                                            <p:strVal val="#ppt_y"/>
                                          </p:val>
                                        </p:tav>
                                      </p:tavLst>
                                    </p:anim>
                                  </p:childTnLst>
                                </p:cTn>
                              </p:par>
                              <p:par>
                                <p:cTn id="23" presetID="49" presetClass="entr" presetSubtype="0" decel="100000" fill="hold" grpId="1"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 calcmode="lin" valueType="num">
                                      <p:cBhvr>
                                        <p:cTn id="27" dur="500" fill="hold"/>
                                        <p:tgtEl>
                                          <p:spTgt spid="14"/>
                                        </p:tgtEl>
                                        <p:attrNameLst>
                                          <p:attrName>style.rotation</p:attrName>
                                        </p:attrNameLst>
                                      </p:cBhvr>
                                      <p:tavLst>
                                        <p:tav tm="0">
                                          <p:val>
                                            <p:fltVal val="360"/>
                                          </p:val>
                                        </p:tav>
                                        <p:tav tm="100000">
                                          <p:val>
                                            <p:fltVal val="0"/>
                                          </p:val>
                                        </p:tav>
                                      </p:tavLst>
                                    </p:anim>
                                    <p:animEffect transition="in" filter="fade">
                                      <p:cBhvr>
                                        <p:cTn id="28" dur="500"/>
                                        <p:tgtEl>
                                          <p:spTgt spid="14"/>
                                        </p:tgtEl>
                                      </p:cBhvr>
                                    </p:animEffect>
                                  </p:childTnLst>
                                </p:cTn>
                              </p:par>
                              <p:par>
                                <p:cTn id="29" presetID="23" presetClass="entr" presetSubtype="52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 calcmode="lin" valueType="num">
                                      <p:cBhvr>
                                        <p:cTn id="33" dur="500" fill="hold"/>
                                        <p:tgtEl>
                                          <p:spTgt spid="15"/>
                                        </p:tgtEl>
                                        <p:attrNameLst>
                                          <p:attrName>ppt_x</p:attrName>
                                        </p:attrNameLst>
                                      </p:cBhvr>
                                      <p:tavLst>
                                        <p:tav tm="0">
                                          <p:val>
                                            <p:fltVal val="0.5"/>
                                          </p:val>
                                        </p:tav>
                                        <p:tav tm="100000">
                                          <p:val>
                                            <p:strVal val="#ppt_x"/>
                                          </p:val>
                                        </p:tav>
                                      </p:tavLst>
                                    </p:anim>
                                    <p:anim calcmode="lin" valueType="num">
                                      <p:cBhvr>
                                        <p:cTn id="34" dur="500" fill="hold"/>
                                        <p:tgtEl>
                                          <p:spTgt spid="15"/>
                                        </p:tgtEl>
                                        <p:attrNameLst>
                                          <p:attrName>ppt_y</p:attrName>
                                        </p:attrNameLst>
                                      </p:cBhvr>
                                      <p:tavLst>
                                        <p:tav tm="0">
                                          <p:val>
                                            <p:fltVal val="0.5"/>
                                          </p:val>
                                        </p:tav>
                                        <p:tav tm="100000">
                                          <p:val>
                                            <p:strVal val="#ppt_y"/>
                                          </p:val>
                                        </p:tav>
                                      </p:tavLst>
                                    </p:anim>
                                  </p:childTnLst>
                                </p:cTn>
                              </p:par>
                              <p:par>
                                <p:cTn id="35" presetID="49" presetClass="entr" presetSubtype="0" decel="100000" fill="hold" grpId="1"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 calcmode="lin" valueType="num">
                                      <p:cBhvr>
                                        <p:cTn id="39" dur="500" fill="hold"/>
                                        <p:tgtEl>
                                          <p:spTgt spid="15"/>
                                        </p:tgtEl>
                                        <p:attrNameLst>
                                          <p:attrName>style.rotation</p:attrName>
                                        </p:attrNameLst>
                                      </p:cBhvr>
                                      <p:tavLst>
                                        <p:tav tm="0">
                                          <p:val>
                                            <p:fltVal val="360"/>
                                          </p:val>
                                        </p:tav>
                                        <p:tav tm="100000">
                                          <p:val>
                                            <p:fltVal val="0"/>
                                          </p:val>
                                        </p:tav>
                                      </p:tavLst>
                                    </p:anim>
                                    <p:animEffect transition="in" filter="fade">
                                      <p:cBhvr>
                                        <p:cTn id="40" dur="500"/>
                                        <p:tgtEl>
                                          <p:spTgt spid="15"/>
                                        </p:tgtEl>
                                      </p:cBhvr>
                                    </p:animEffect>
                                  </p:childTnLst>
                                </p:cTn>
                              </p:par>
                              <p:par>
                                <p:cTn id="41" presetID="23" presetClass="entr" presetSubtype="528"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 calcmode="lin" valueType="num">
                                      <p:cBhvr>
                                        <p:cTn id="45" dur="500" fill="hold"/>
                                        <p:tgtEl>
                                          <p:spTgt spid="16"/>
                                        </p:tgtEl>
                                        <p:attrNameLst>
                                          <p:attrName>ppt_x</p:attrName>
                                        </p:attrNameLst>
                                      </p:cBhvr>
                                      <p:tavLst>
                                        <p:tav tm="0">
                                          <p:val>
                                            <p:fltVal val="0.5"/>
                                          </p:val>
                                        </p:tav>
                                        <p:tav tm="100000">
                                          <p:val>
                                            <p:strVal val="#ppt_x"/>
                                          </p:val>
                                        </p:tav>
                                      </p:tavLst>
                                    </p:anim>
                                    <p:anim calcmode="lin" valueType="num">
                                      <p:cBhvr>
                                        <p:cTn id="46" dur="500" fill="hold"/>
                                        <p:tgtEl>
                                          <p:spTgt spid="16"/>
                                        </p:tgtEl>
                                        <p:attrNameLst>
                                          <p:attrName>ppt_y</p:attrName>
                                        </p:attrNameLst>
                                      </p:cBhvr>
                                      <p:tavLst>
                                        <p:tav tm="0">
                                          <p:val>
                                            <p:fltVal val="0.5"/>
                                          </p:val>
                                        </p:tav>
                                        <p:tav tm="100000">
                                          <p:val>
                                            <p:strVal val="#ppt_y"/>
                                          </p:val>
                                        </p:tav>
                                      </p:tavLst>
                                    </p:anim>
                                  </p:childTnLst>
                                </p:cTn>
                              </p:par>
                              <p:par>
                                <p:cTn id="47" presetID="49" presetClass="entr" presetSubtype="0" decel="100000" fill="hold" grpId="1"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23" presetClass="entr" presetSubtype="528"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 calcmode="lin" valueType="num">
                                      <p:cBhvr>
                                        <p:cTn id="57" dur="500" fill="hold"/>
                                        <p:tgtEl>
                                          <p:spTgt spid="17"/>
                                        </p:tgtEl>
                                        <p:attrNameLst>
                                          <p:attrName>ppt_x</p:attrName>
                                        </p:attrNameLst>
                                      </p:cBhvr>
                                      <p:tavLst>
                                        <p:tav tm="0">
                                          <p:val>
                                            <p:fltVal val="0.5"/>
                                          </p:val>
                                        </p:tav>
                                        <p:tav tm="100000">
                                          <p:val>
                                            <p:strVal val="#ppt_x"/>
                                          </p:val>
                                        </p:tav>
                                      </p:tavLst>
                                    </p:anim>
                                    <p:anim calcmode="lin" valueType="num">
                                      <p:cBhvr>
                                        <p:cTn id="58" dur="500" fill="hold"/>
                                        <p:tgtEl>
                                          <p:spTgt spid="17"/>
                                        </p:tgtEl>
                                        <p:attrNameLst>
                                          <p:attrName>ppt_y</p:attrName>
                                        </p:attrNameLst>
                                      </p:cBhvr>
                                      <p:tavLst>
                                        <p:tav tm="0">
                                          <p:val>
                                            <p:fltVal val="0.5"/>
                                          </p:val>
                                        </p:tav>
                                        <p:tav tm="100000">
                                          <p:val>
                                            <p:strVal val="#ppt_y"/>
                                          </p:val>
                                        </p:tav>
                                      </p:tavLst>
                                    </p:anim>
                                  </p:childTnLst>
                                </p:cTn>
                              </p:par>
                              <p:par>
                                <p:cTn id="59" presetID="49" presetClass="entr" presetSubtype="0" decel="100000" fill="hold" grpId="1"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 calcmode="lin" valueType="num">
                                      <p:cBhvr>
                                        <p:cTn id="63" dur="500" fill="hold"/>
                                        <p:tgtEl>
                                          <p:spTgt spid="17"/>
                                        </p:tgtEl>
                                        <p:attrNameLst>
                                          <p:attrName>style.rotation</p:attrName>
                                        </p:attrNameLst>
                                      </p:cBhvr>
                                      <p:tavLst>
                                        <p:tav tm="0">
                                          <p:val>
                                            <p:fltVal val="360"/>
                                          </p:val>
                                        </p:tav>
                                        <p:tav tm="100000">
                                          <p:val>
                                            <p:fltVal val="0"/>
                                          </p:val>
                                        </p:tav>
                                      </p:tavLst>
                                    </p:anim>
                                    <p:animEffect transition="in" filter="fade">
                                      <p:cBhvr>
                                        <p:cTn id="64" dur="500"/>
                                        <p:tgtEl>
                                          <p:spTgt spid="17"/>
                                        </p:tgtEl>
                                      </p:cBhvr>
                                    </p:animEffect>
                                  </p:childTnLst>
                                </p:cTn>
                              </p:par>
                              <p:par>
                                <p:cTn id="65" presetID="23" presetClass="entr" presetSubtype="52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 calcmode="lin" valueType="num">
                                      <p:cBhvr>
                                        <p:cTn id="69" dur="500" fill="hold"/>
                                        <p:tgtEl>
                                          <p:spTgt spid="18"/>
                                        </p:tgtEl>
                                        <p:attrNameLst>
                                          <p:attrName>ppt_x</p:attrName>
                                        </p:attrNameLst>
                                      </p:cBhvr>
                                      <p:tavLst>
                                        <p:tav tm="0">
                                          <p:val>
                                            <p:fltVal val="0.5"/>
                                          </p:val>
                                        </p:tav>
                                        <p:tav tm="100000">
                                          <p:val>
                                            <p:strVal val="#ppt_x"/>
                                          </p:val>
                                        </p:tav>
                                      </p:tavLst>
                                    </p:anim>
                                    <p:anim calcmode="lin" valueType="num">
                                      <p:cBhvr>
                                        <p:cTn id="70" dur="500" fill="hold"/>
                                        <p:tgtEl>
                                          <p:spTgt spid="18"/>
                                        </p:tgtEl>
                                        <p:attrNameLst>
                                          <p:attrName>ppt_y</p:attrName>
                                        </p:attrNameLst>
                                      </p:cBhvr>
                                      <p:tavLst>
                                        <p:tav tm="0">
                                          <p:val>
                                            <p:fltVal val="0.5"/>
                                          </p:val>
                                        </p:tav>
                                        <p:tav tm="100000">
                                          <p:val>
                                            <p:strVal val="#ppt_y"/>
                                          </p:val>
                                        </p:tav>
                                      </p:tavLst>
                                    </p:anim>
                                  </p:childTnLst>
                                </p:cTn>
                              </p:par>
                              <p:par>
                                <p:cTn id="71" presetID="49" presetClass="entr" presetSubtype="0" decel="10000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500" fill="hold"/>
                                        <p:tgtEl>
                                          <p:spTgt spid="18"/>
                                        </p:tgtEl>
                                        <p:attrNameLst>
                                          <p:attrName>ppt_w</p:attrName>
                                        </p:attrNameLst>
                                      </p:cBhvr>
                                      <p:tavLst>
                                        <p:tav tm="0">
                                          <p:val>
                                            <p:fltVal val="0"/>
                                          </p:val>
                                        </p:tav>
                                        <p:tav tm="100000">
                                          <p:val>
                                            <p:strVal val="#ppt_w"/>
                                          </p:val>
                                        </p:tav>
                                      </p:tavLst>
                                    </p:anim>
                                    <p:anim calcmode="lin" valueType="num">
                                      <p:cBhvr>
                                        <p:cTn id="74" dur="500" fill="hold"/>
                                        <p:tgtEl>
                                          <p:spTgt spid="18"/>
                                        </p:tgtEl>
                                        <p:attrNameLst>
                                          <p:attrName>ppt_h</p:attrName>
                                        </p:attrNameLst>
                                      </p:cBhvr>
                                      <p:tavLst>
                                        <p:tav tm="0">
                                          <p:val>
                                            <p:fltVal val="0"/>
                                          </p:val>
                                        </p:tav>
                                        <p:tav tm="100000">
                                          <p:val>
                                            <p:strVal val="#ppt_h"/>
                                          </p:val>
                                        </p:tav>
                                      </p:tavLst>
                                    </p:anim>
                                    <p:anim calcmode="lin" valueType="num">
                                      <p:cBhvr>
                                        <p:cTn id="75" dur="500" fill="hold"/>
                                        <p:tgtEl>
                                          <p:spTgt spid="18"/>
                                        </p:tgtEl>
                                        <p:attrNameLst>
                                          <p:attrName>style.rotation</p:attrName>
                                        </p:attrNameLst>
                                      </p:cBhvr>
                                      <p:tavLst>
                                        <p:tav tm="0">
                                          <p:val>
                                            <p:fltVal val="360"/>
                                          </p:val>
                                        </p:tav>
                                        <p:tav tm="100000">
                                          <p:val>
                                            <p:fltVal val="0"/>
                                          </p:val>
                                        </p:tav>
                                      </p:tavLst>
                                    </p:anim>
                                    <p:animEffect transition="in" filter="fade">
                                      <p:cBhvr>
                                        <p:cTn id="76" dur="500"/>
                                        <p:tgtEl>
                                          <p:spTgt spid="18"/>
                                        </p:tgtEl>
                                      </p:cBhvr>
                                    </p:animEffect>
                                  </p:childTnLst>
                                </p:cTn>
                              </p:par>
                            </p:childTnLst>
                          </p:cTn>
                        </p:par>
                        <p:par>
                          <p:cTn id="77" fill="hold">
                            <p:stCondLst>
                              <p:cond delay="500"/>
                            </p:stCondLst>
                            <p:childTnLst>
                              <p:par>
                                <p:cTn id="78" presetID="2" presetClass="entr" presetSubtype="2" fill="hold" grpId="0" nodeType="after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1+#ppt_w/2"/>
                                          </p:val>
                                        </p:tav>
                                        <p:tav tm="100000">
                                          <p:val>
                                            <p:strVal val="#ppt_x"/>
                                          </p:val>
                                        </p:tav>
                                      </p:tavLst>
                                    </p:anim>
                                    <p:anim calcmode="lin" valueType="num">
                                      <p:cBhvr additive="base">
                                        <p:cTn id="81" dur="500" fill="hold"/>
                                        <p:tgtEl>
                                          <p:spTgt spid="19"/>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ID="12" presetClass="entr" presetSubtype="2"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1000"/>
                                        <p:tgtEl>
                                          <p:spTgt spid="22"/>
                                        </p:tgtEl>
                                        <p:attrNameLst>
                                          <p:attrName>ppt_x</p:attrName>
                                        </p:attrNameLst>
                                      </p:cBhvr>
                                      <p:tavLst>
                                        <p:tav tm="0">
                                          <p:val>
                                            <p:strVal val="#ppt_x+#ppt_w*1.125000"/>
                                          </p:val>
                                        </p:tav>
                                        <p:tav tm="100000">
                                          <p:val>
                                            <p:strVal val="#ppt_x"/>
                                          </p:val>
                                        </p:tav>
                                      </p:tavLst>
                                    </p:anim>
                                    <p:animEffect transition="in" filter="wipe(left)">
                                      <p:cBhvr>
                                        <p:cTn id="86" dur="1000"/>
                                        <p:tgtEl>
                                          <p:spTgt spid="22"/>
                                        </p:tgtEl>
                                      </p:cBhvr>
                                    </p:animEffect>
                                  </p:childTnLst>
                                </p:cTn>
                              </p:par>
                            </p:childTnLst>
                          </p:cTn>
                        </p:par>
                        <p:par>
                          <p:cTn id="87" fill="hold">
                            <p:stCondLst>
                              <p:cond delay="2000"/>
                            </p:stCondLst>
                            <p:childTnLst>
                              <p:par>
                                <p:cTn id="88" presetID="2" presetClass="entr" presetSubtype="2"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1+#ppt_w/2"/>
                                          </p:val>
                                        </p:tav>
                                        <p:tav tm="100000">
                                          <p:val>
                                            <p:strVal val="#ppt_x"/>
                                          </p:val>
                                        </p:tav>
                                      </p:tavLst>
                                    </p:anim>
                                    <p:anim calcmode="lin" valueType="num">
                                      <p:cBhvr additive="base">
                                        <p:cTn id="91" dur="500" fill="hold"/>
                                        <p:tgtEl>
                                          <p:spTgt spid="20"/>
                                        </p:tgtEl>
                                        <p:attrNameLst>
                                          <p:attrName>ppt_y</p:attrName>
                                        </p:attrNameLst>
                                      </p:cBhvr>
                                      <p:tavLst>
                                        <p:tav tm="0">
                                          <p:val>
                                            <p:strVal val="#ppt_y"/>
                                          </p:val>
                                        </p:tav>
                                        <p:tav tm="100000">
                                          <p:val>
                                            <p:strVal val="#ppt_y"/>
                                          </p:val>
                                        </p:tav>
                                      </p:tavLst>
                                    </p:anim>
                                  </p:childTnLst>
                                </p:cTn>
                              </p:par>
                            </p:childTnLst>
                          </p:cTn>
                        </p:par>
                        <p:par>
                          <p:cTn id="92" fill="hold">
                            <p:stCondLst>
                              <p:cond delay="2500"/>
                            </p:stCondLst>
                            <p:childTnLst>
                              <p:par>
                                <p:cTn id="93" presetID="12" presetClass="entr" presetSubtype="8"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1000"/>
                                        <p:tgtEl>
                                          <p:spTgt spid="23"/>
                                        </p:tgtEl>
                                        <p:attrNameLst>
                                          <p:attrName>ppt_x</p:attrName>
                                        </p:attrNameLst>
                                      </p:cBhvr>
                                      <p:tavLst>
                                        <p:tav tm="0">
                                          <p:val>
                                            <p:strVal val="#ppt_x-#ppt_w*1.125000"/>
                                          </p:val>
                                        </p:tav>
                                        <p:tav tm="100000">
                                          <p:val>
                                            <p:strVal val="#ppt_x"/>
                                          </p:val>
                                        </p:tav>
                                      </p:tavLst>
                                    </p:anim>
                                    <p:animEffect transition="in" filter="wipe(right)">
                                      <p:cBhvr>
                                        <p:cTn id="96" dur="1000"/>
                                        <p:tgtEl>
                                          <p:spTgt spid="23"/>
                                        </p:tgtEl>
                                      </p:cBhvr>
                                    </p:animEffect>
                                  </p:childTnLst>
                                </p:cTn>
                              </p:par>
                            </p:childTnLst>
                          </p:cTn>
                        </p:par>
                        <p:par>
                          <p:cTn id="97" fill="hold">
                            <p:stCondLst>
                              <p:cond delay="3500"/>
                            </p:stCondLst>
                            <p:childTnLst>
                              <p:par>
                                <p:cTn id="98" presetID="2" presetClass="entr" presetSubtype="2" fill="hold" grpId="0" nodeType="afterEffect">
                                  <p:stCondLst>
                                    <p:cond delay="0"/>
                                  </p:stCondLst>
                                  <p:childTnLst>
                                    <p:set>
                                      <p:cBhvr>
                                        <p:cTn id="99" dur="1" fill="hold">
                                          <p:stCondLst>
                                            <p:cond delay="0"/>
                                          </p:stCondLst>
                                        </p:cTn>
                                        <p:tgtEl>
                                          <p:spTgt spid="21"/>
                                        </p:tgtEl>
                                        <p:attrNameLst>
                                          <p:attrName>style.visibility</p:attrName>
                                        </p:attrNameLst>
                                      </p:cBhvr>
                                      <p:to>
                                        <p:strVal val="visible"/>
                                      </p:to>
                                    </p:set>
                                    <p:anim calcmode="lin" valueType="num">
                                      <p:cBhvr additive="base">
                                        <p:cTn id="100" dur="500" fill="hold"/>
                                        <p:tgtEl>
                                          <p:spTgt spid="21"/>
                                        </p:tgtEl>
                                        <p:attrNameLst>
                                          <p:attrName>ppt_x</p:attrName>
                                        </p:attrNameLst>
                                      </p:cBhvr>
                                      <p:tavLst>
                                        <p:tav tm="0">
                                          <p:val>
                                            <p:strVal val="1+#ppt_w/2"/>
                                          </p:val>
                                        </p:tav>
                                        <p:tav tm="100000">
                                          <p:val>
                                            <p:strVal val="#ppt_x"/>
                                          </p:val>
                                        </p:tav>
                                      </p:tavLst>
                                    </p:anim>
                                    <p:anim calcmode="lin" valueType="num">
                                      <p:cBhvr additive="base">
                                        <p:cTn id="101" dur="500" fill="hold"/>
                                        <p:tgtEl>
                                          <p:spTgt spid="21"/>
                                        </p:tgtEl>
                                        <p:attrNameLst>
                                          <p:attrName>ppt_y</p:attrName>
                                        </p:attrNameLst>
                                      </p:cBhvr>
                                      <p:tavLst>
                                        <p:tav tm="0">
                                          <p:val>
                                            <p:strVal val="#ppt_y"/>
                                          </p:val>
                                        </p:tav>
                                        <p:tav tm="100000">
                                          <p:val>
                                            <p:strVal val="#ppt_y"/>
                                          </p:val>
                                        </p:tav>
                                      </p:tavLst>
                                    </p:anim>
                                  </p:childTnLst>
                                </p:cTn>
                              </p:par>
                            </p:childTnLst>
                          </p:cTn>
                        </p:par>
                        <p:par>
                          <p:cTn id="102" fill="hold">
                            <p:stCondLst>
                              <p:cond delay="4000"/>
                            </p:stCondLst>
                            <p:childTnLst>
                              <p:par>
                                <p:cTn id="103" presetID="12" presetClass="entr" presetSubtype="4" fill="hold" grpId="0" nodeType="after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1000"/>
                                        <p:tgtEl>
                                          <p:spTgt spid="24"/>
                                        </p:tgtEl>
                                        <p:attrNameLst>
                                          <p:attrName>ppt_y</p:attrName>
                                        </p:attrNameLst>
                                      </p:cBhvr>
                                      <p:tavLst>
                                        <p:tav tm="0">
                                          <p:val>
                                            <p:strVal val="#ppt_y+#ppt_h*1.125000"/>
                                          </p:val>
                                        </p:tav>
                                        <p:tav tm="100000">
                                          <p:val>
                                            <p:strVal val="#ppt_y"/>
                                          </p:val>
                                        </p:tav>
                                      </p:tavLst>
                                    </p:anim>
                                    <p:animEffect transition="in" filter="wipe(up)">
                                      <p:cBhvr>
                                        <p:cTn id="10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p:bldP spid="20" grpId="0"/>
      <p:bldP spid="21" grpId="0"/>
      <p:bldP spid="22" grpId="0" animBg="1"/>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79439D56-DF84-49CF-BDE4-154EF19E4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 y="0"/>
            <a:ext cx="9138700" cy="5145088"/>
          </a:xfrm>
          <a:prstGeom prst="rect">
            <a:avLst/>
          </a:prstGeom>
        </p:spPr>
      </p:pic>
      <p:pic>
        <p:nvPicPr>
          <p:cNvPr id="17" name="图片 16">
            <a:extLst>
              <a:ext uri="{FF2B5EF4-FFF2-40B4-BE49-F238E27FC236}">
                <a16:creationId xmlns:a16="http://schemas.microsoft.com/office/drawing/2014/main" id="{81B8809E-27D7-4FCE-B61E-AD72D732F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973" y="818220"/>
            <a:ext cx="3016407" cy="3842556"/>
          </a:xfrm>
          <a:prstGeom prst="rect">
            <a:avLst/>
          </a:prstGeom>
        </p:spPr>
      </p:pic>
      <p:sp>
        <p:nvSpPr>
          <p:cNvPr id="10" name="文本框 6">
            <a:extLst>
              <a:ext uri="{FF2B5EF4-FFF2-40B4-BE49-F238E27FC236}">
                <a16:creationId xmlns:a16="http://schemas.microsoft.com/office/drawing/2014/main" id="{EDDC2EBB-C3E2-4393-A4F5-ED84B8242479}"/>
              </a:ext>
            </a:extLst>
          </p:cNvPr>
          <p:cNvSpPr txBox="1"/>
          <p:nvPr/>
        </p:nvSpPr>
        <p:spPr>
          <a:xfrm>
            <a:off x="1116410" y="2061071"/>
            <a:ext cx="1322235" cy="1231553"/>
          </a:xfrm>
          <a:prstGeom prst="rect">
            <a:avLst/>
          </a:prstGeom>
          <a:noFill/>
        </p:spPr>
        <p:txBody>
          <a:bodyPr wrap="square" lIns="0" tIns="0" rIns="0" bIns="0" rtlCol="0">
            <a:spAutoFit/>
          </a:bodyPr>
          <a:lstStyle/>
          <a:p>
            <a:pPr algn="ctr"/>
            <a:r>
              <a:rPr lang="en-US" altLang="zh-CN" sz="8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zh-CN" altLang="en-US" sz="8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a:extLst>
              <a:ext uri="{FF2B5EF4-FFF2-40B4-BE49-F238E27FC236}">
                <a16:creationId xmlns:a16="http://schemas.microsoft.com/office/drawing/2014/main" id="{465E330F-2683-4B0B-A317-DED38FFF5B97}"/>
              </a:ext>
            </a:extLst>
          </p:cNvPr>
          <p:cNvSpPr/>
          <p:nvPr/>
        </p:nvSpPr>
        <p:spPr>
          <a:xfrm>
            <a:off x="2605594" y="2201668"/>
            <a:ext cx="3123918" cy="400110"/>
          </a:xfrm>
          <a:prstGeom prst="rect">
            <a:avLst/>
          </a:prstGeom>
        </p:spPr>
        <p:txBody>
          <a:bodyPr wrap="square" lIns="0" tIns="0" rIns="0" bIns="0">
            <a:spAutoFit/>
          </a:bodyPr>
          <a:lstStyle/>
          <a:p>
            <a:pPr marL="0" lvl="1" indent="0"/>
            <a:r>
              <a:rPr lang="zh-CN" altLang="en-US" sz="26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2600" dirty="0">
              <a:solidFill>
                <a:schemeClr val="bg1"/>
              </a:solidFill>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id="{E9B4F7FD-9E1F-4252-B370-C0F70EF6D2B4}"/>
              </a:ext>
            </a:extLst>
          </p:cNvPr>
          <p:cNvSpPr txBox="1"/>
          <p:nvPr/>
        </p:nvSpPr>
        <p:spPr>
          <a:xfrm>
            <a:off x="2530110" y="2660957"/>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3" name="TextBox 24">
            <a:extLst>
              <a:ext uri="{FF2B5EF4-FFF2-40B4-BE49-F238E27FC236}">
                <a16:creationId xmlns:a16="http://schemas.microsoft.com/office/drawing/2014/main" id="{E4DC3824-8A05-4F6E-AB5D-78876557D647}"/>
              </a:ext>
            </a:extLst>
          </p:cNvPr>
          <p:cNvSpPr txBox="1"/>
          <p:nvPr/>
        </p:nvSpPr>
        <p:spPr>
          <a:xfrm>
            <a:off x="3937775" y="2660957"/>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4" name="TextBox 11">
            <a:extLst>
              <a:ext uri="{FF2B5EF4-FFF2-40B4-BE49-F238E27FC236}">
                <a16:creationId xmlns:a16="http://schemas.microsoft.com/office/drawing/2014/main" id="{07A35BB3-9AE3-4402-9754-32EB1E8FF4AD}"/>
              </a:ext>
            </a:extLst>
          </p:cNvPr>
          <p:cNvSpPr txBox="1"/>
          <p:nvPr/>
        </p:nvSpPr>
        <p:spPr>
          <a:xfrm>
            <a:off x="2530110" y="2922785"/>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5" name="TextBox 11">
            <a:extLst>
              <a:ext uri="{FF2B5EF4-FFF2-40B4-BE49-F238E27FC236}">
                <a16:creationId xmlns:a16="http://schemas.microsoft.com/office/drawing/2014/main" id="{E9CA78BD-04BD-4BE1-897E-716AA8B9A34A}"/>
              </a:ext>
            </a:extLst>
          </p:cNvPr>
          <p:cNvSpPr txBox="1"/>
          <p:nvPr/>
        </p:nvSpPr>
        <p:spPr>
          <a:xfrm>
            <a:off x="3937775" y="2922785"/>
            <a:ext cx="1760001" cy="219034"/>
          </a:xfrm>
          <a:prstGeom prst="rect">
            <a:avLst/>
          </a:prstGeom>
          <a:noFill/>
        </p:spPr>
        <p:txBody>
          <a:bodyPr wrap="square" lIns="65032" tIns="32516" rIns="65032" bIns="32516" rtlCol="0">
            <a:spAutoFit/>
          </a:bodyPr>
          <a:lstStyle/>
          <a:p>
            <a:pPr marL="121929" lvl="1" indent="-121929">
              <a:buFont typeface="Arial" panose="020B0604020202020204" pitchFamily="34" charset="0"/>
              <a:buChar char="•"/>
            </a:pPr>
            <a:r>
              <a:rPr lang="zh-CN" altLang="en-US" sz="1000" dirty="0">
                <a:solidFill>
                  <a:schemeClr val="bg1"/>
                </a:solidFill>
                <a:latin typeface="微软雅黑" panose="020B0503020204020204" pitchFamily="34" charset="-122"/>
                <a:ea typeface="微软雅黑" panose="020B0503020204020204" pitchFamily="34" charset="-122"/>
                <a:cs typeface="+mn-ea"/>
                <a:sym typeface="+mn-lt"/>
              </a:rPr>
              <a:t>添加相关标题文字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76439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strVal val="4*#ppt_w"/>
                                          </p:val>
                                        </p:tav>
                                        <p:tav tm="100000">
                                          <p:val>
                                            <p:strVal val="#ppt_w"/>
                                          </p:val>
                                        </p:tav>
                                      </p:tavLst>
                                    </p:anim>
                                    <p:anim calcmode="lin" valueType="num">
                                      <p:cBhvr>
                                        <p:cTn id="22" dur="500" fill="hold"/>
                                        <p:tgtEl>
                                          <p:spTgt spid="11"/>
                                        </p:tgtEl>
                                        <p:attrNameLst>
                                          <p:attrName>ppt_h</p:attrName>
                                        </p:attrNameLst>
                                      </p:cBhvr>
                                      <p:tavLst>
                                        <p:tav tm="0">
                                          <p:val>
                                            <p:strVal val="4*#ppt_h"/>
                                          </p:val>
                                        </p:tav>
                                        <p:tav tm="100000">
                                          <p:val>
                                            <p:strVal val="#ppt_h"/>
                                          </p:val>
                                        </p:tav>
                                      </p:tavLst>
                                    </p:anim>
                                  </p:childTnLst>
                                </p:cTn>
                              </p:par>
                            </p:childTnLst>
                          </p:cTn>
                        </p:par>
                        <p:par>
                          <p:cTn id="23" fill="hold">
                            <p:stCondLst>
                              <p:cond delay="500"/>
                            </p:stCondLst>
                            <p:childTnLst>
                              <p:par>
                                <p:cTn id="24" presetID="1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p:tgtEl>
                                          <p:spTgt spid="12"/>
                                        </p:tgtEl>
                                        <p:attrNameLst>
                                          <p:attrName>ppt_x</p:attrName>
                                        </p:attrNameLst>
                                      </p:cBhvr>
                                      <p:tavLst>
                                        <p:tav tm="0">
                                          <p:val>
                                            <p:strVal val="#ppt_x-#ppt_w*1.125000"/>
                                          </p:val>
                                        </p:tav>
                                        <p:tav tm="100000">
                                          <p:val>
                                            <p:strVal val="#ppt_x"/>
                                          </p:val>
                                        </p:tav>
                                      </p:tavLst>
                                    </p:anim>
                                    <p:animEffect transition="in" filter="wipe(right)">
                                      <p:cBhvr>
                                        <p:cTn id="27" dur="500"/>
                                        <p:tgtEl>
                                          <p:spTgt spid="12"/>
                                        </p:tgtEl>
                                      </p:cBhvr>
                                    </p:animEffect>
                                  </p:childTnLst>
                                </p:cTn>
                              </p:par>
                            </p:childTnLst>
                          </p:cTn>
                        </p:par>
                        <p:par>
                          <p:cTn id="28" fill="hold">
                            <p:stCondLst>
                              <p:cond delay="1000"/>
                            </p:stCondLst>
                            <p:childTnLst>
                              <p:par>
                                <p:cTn id="29" presetID="1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p:tgtEl>
                                          <p:spTgt spid="13"/>
                                        </p:tgtEl>
                                        <p:attrNameLst>
                                          <p:attrName>ppt_x</p:attrName>
                                        </p:attrNameLst>
                                      </p:cBhvr>
                                      <p:tavLst>
                                        <p:tav tm="0">
                                          <p:val>
                                            <p:strVal val="#ppt_x-#ppt_w*1.125000"/>
                                          </p:val>
                                        </p:tav>
                                        <p:tav tm="100000">
                                          <p:val>
                                            <p:strVal val="#ppt_x"/>
                                          </p:val>
                                        </p:tav>
                                      </p:tavLst>
                                    </p:anim>
                                    <p:animEffect transition="in" filter="wipe(right)">
                                      <p:cBhvr>
                                        <p:cTn id="32" dur="500"/>
                                        <p:tgtEl>
                                          <p:spTgt spid="13"/>
                                        </p:tgtEl>
                                      </p:cBhvr>
                                    </p:animEffect>
                                  </p:childTnLst>
                                </p:cTn>
                              </p:par>
                            </p:childTnLst>
                          </p:cTn>
                        </p:par>
                        <p:par>
                          <p:cTn id="33" fill="hold">
                            <p:stCondLst>
                              <p:cond delay="1500"/>
                            </p:stCondLst>
                            <p:childTnLst>
                              <p:par>
                                <p:cTn id="34" presetID="1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p:tgtEl>
                                          <p:spTgt spid="14"/>
                                        </p:tgtEl>
                                        <p:attrNameLst>
                                          <p:attrName>ppt_x</p:attrName>
                                        </p:attrNameLst>
                                      </p:cBhvr>
                                      <p:tavLst>
                                        <p:tav tm="0">
                                          <p:val>
                                            <p:strVal val="#ppt_x-#ppt_w*1.125000"/>
                                          </p:val>
                                        </p:tav>
                                        <p:tav tm="100000">
                                          <p:val>
                                            <p:strVal val="#ppt_x"/>
                                          </p:val>
                                        </p:tav>
                                      </p:tavLst>
                                    </p:anim>
                                    <p:animEffect transition="in" filter="wipe(right)">
                                      <p:cBhvr>
                                        <p:cTn id="37" dur="500"/>
                                        <p:tgtEl>
                                          <p:spTgt spid="14"/>
                                        </p:tgtEl>
                                      </p:cBhvr>
                                    </p:animEffect>
                                  </p:childTnLst>
                                </p:cTn>
                              </p:par>
                            </p:childTnLst>
                          </p:cTn>
                        </p:par>
                        <p:par>
                          <p:cTn id="38" fill="hold">
                            <p:stCondLst>
                              <p:cond delay="2000"/>
                            </p:stCondLst>
                            <p:childTnLst>
                              <p:par>
                                <p:cTn id="39" presetID="12" presetClass="entr" presetSubtype="8"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ppt_x</p:attrName>
                                        </p:attrNameLst>
                                      </p:cBhvr>
                                      <p:tavLst>
                                        <p:tav tm="0">
                                          <p:val>
                                            <p:strVal val="#ppt_x-#ppt_w*1.125000"/>
                                          </p:val>
                                        </p:tav>
                                        <p:tav tm="100000">
                                          <p:val>
                                            <p:strVal val="#ppt_x"/>
                                          </p:val>
                                        </p:tav>
                                      </p:tavLst>
                                    </p:anim>
                                    <p:animEffect transition="in" filter="wipe(righ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16654" y="974576"/>
            <a:ext cx="4512753" cy="3136067"/>
            <a:chOff x="3256005" y="1369693"/>
            <a:chExt cx="6345814" cy="4409087"/>
          </a:xfrm>
        </p:grpSpPr>
        <p:sp>
          <p:nvSpPr>
            <p:cNvPr id="1030" name="Freeform 6"/>
            <p:cNvSpPr>
              <a:spLocks/>
            </p:cNvSpPr>
            <p:nvPr/>
          </p:nvSpPr>
          <p:spPr bwMode="auto">
            <a:xfrm rot="20191043">
              <a:off x="6992735" y="4326205"/>
              <a:ext cx="2609084" cy="1452575"/>
            </a:xfrm>
            <a:custGeom>
              <a:avLst/>
              <a:gdLst/>
              <a:ahLst/>
              <a:cxnLst>
                <a:cxn ang="0">
                  <a:pos x="18666" y="3700"/>
                </a:cxn>
                <a:cxn ang="0">
                  <a:pos x="18297" y="3933"/>
                </a:cxn>
                <a:cxn ang="0">
                  <a:pos x="17898" y="4115"/>
                </a:cxn>
                <a:cxn ang="0">
                  <a:pos x="17482" y="4252"/>
                </a:cxn>
                <a:cxn ang="0">
                  <a:pos x="17005" y="4363"/>
                </a:cxn>
                <a:cxn ang="0">
                  <a:pos x="16235" y="4463"/>
                </a:cxn>
                <a:cxn ang="0">
                  <a:pos x="15583" y="4488"/>
                </a:cxn>
                <a:cxn ang="0">
                  <a:pos x="5281" y="4488"/>
                </a:cxn>
                <a:cxn ang="0">
                  <a:pos x="4629" y="4463"/>
                </a:cxn>
                <a:cxn ang="0">
                  <a:pos x="3858" y="4363"/>
                </a:cxn>
                <a:cxn ang="0">
                  <a:pos x="3382" y="4252"/>
                </a:cxn>
                <a:cxn ang="0">
                  <a:pos x="2966" y="4115"/>
                </a:cxn>
                <a:cxn ang="0">
                  <a:pos x="2566" y="3933"/>
                </a:cxn>
                <a:cxn ang="0">
                  <a:pos x="2198" y="3700"/>
                </a:cxn>
                <a:cxn ang="0">
                  <a:pos x="1903" y="3442"/>
                </a:cxn>
                <a:cxn ang="0">
                  <a:pos x="866" y="2394"/>
                </a:cxn>
                <a:cxn ang="0">
                  <a:pos x="491" y="1968"/>
                </a:cxn>
                <a:cxn ang="0">
                  <a:pos x="368" y="1752"/>
                </a:cxn>
                <a:cxn ang="0">
                  <a:pos x="246" y="1454"/>
                </a:cxn>
                <a:cxn ang="0">
                  <a:pos x="141" y="1049"/>
                </a:cxn>
                <a:cxn ang="0">
                  <a:pos x="48" y="450"/>
                </a:cxn>
                <a:cxn ang="0">
                  <a:pos x="1" y="161"/>
                </a:cxn>
                <a:cxn ang="0">
                  <a:pos x="47" y="882"/>
                </a:cxn>
                <a:cxn ang="0">
                  <a:pos x="155" y="1455"/>
                </a:cxn>
                <a:cxn ang="0">
                  <a:pos x="310" y="1897"/>
                </a:cxn>
                <a:cxn ang="0">
                  <a:pos x="498" y="2224"/>
                </a:cxn>
                <a:cxn ang="0">
                  <a:pos x="808" y="2567"/>
                </a:cxn>
                <a:cxn ang="0">
                  <a:pos x="3856" y="5626"/>
                </a:cxn>
                <a:cxn ang="0">
                  <a:pos x="6923" y="8648"/>
                </a:cxn>
                <a:cxn ang="0">
                  <a:pos x="7811" y="9490"/>
                </a:cxn>
                <a:cxn ang="0">
                  <a:pos x="8163" y="9753"/>
                </a:cxn>
                <a:cxn ang="0">
                  <a:pos x="8534" y="9956"/>
                </a:cxn>
                <a:cxn ang="0">
                  <a:pos x="8906" y="10107"/>
                </a:cxn>
                <a:cxn ang="0">
                  <a:pos x="9269" y="10214"/>
                </a:cxn>
                <a:cxn ang="0">
                  <a:pos x="9865" y="10319"/>
                </a:cxn>
                <a:cxn ang="0">
                  <a:pos x="10311" y="10347"/>
                </a:cxn>
                <a:cxn ang="0">
                  <a:pos x="10653" y="10344"/>
                </a:cxn>
                <a:cxn ang="0">
                  <a:pos x="11168" y="10297"/>
                </a:cxn>
                <a:cxn ang="0">
                  <a:pos x="11697" y="10187"/>
                </a:cxn>
                <a:cxn ang="0">
                  <a:pos x="12063" y="10069"/>
                </a:cxn>
                <a:cxn ang="0">
                  <a:pos x="12437" y="9903"/>
                </a:cxn>
                <a:cxn ang="0">
                  <a:pos x="12803" y="9684"/>
                </a:cxn>
                <a:cxn ang="0">
                  <a:pos x="13101" y="9447"/>
                </a:cxn>
                <a:cxn ang="0">
                  <a:pos x="14412" y="8189"/>
                </a:cxn>
                <a:cxn ang="0">
                  <a:pos x="18175" y="4462"/>
                </a:cxn>
                <a:cxn ang="0">
                  <a:pos x="20232" y="2383"/>
                </a:cxn>
                <a:cxn ang="0">
                  <a:pos x="20422" y="2141"/>
                </a:cxn>
                <a:cxn ang="0">
                  <a:pos x="20603" y="1782"/>
                </a:cxn>
                <a:cxn ang="0">
                  <a:pos x="20746" y="1305"/>
                </a:cxn>
                <a:cxn ang="0">
                  <a:pos x="20838" y="691"/>
                </a:cxn>
                <a:cxn ang="0">
                  <a:pos x="20859" y="0"/>
                </a:cxn>
                <a:cxn ang="0">
                  <a:pos x="20791" y="644"/>
                </a:cxn>
                <a:cxn ang="0">
                  <a:pos x="20694" y="1182"/>
                </a:cxn>
                <a:cxn ang="0">
                  <a:pos x="20586" y="1543"/>
                </a:cxn>
                <a:cxn ang="0">
                  <a:pos x="20439" y="1860"/>
                </a:cxn>
                <a:cxn ang="0">
                  <a:pos x="20307" y="2051"/>
                </a:cxn>
                <a:cxn ang="0">
                  <a:pos x="19738" y="2665"/>
                </a:cxn>
                <a:cxn ang="0">
                  <a:pos x="18901" y="3501"/>
                </a:cxn>
              </a:cxnLst>
              <a:rect l="0" t="0" r="r" b="b"/>
              <a:pathLst>
                <a:path w="20864" h="10347">
                  <a:moveTo>
                    <a:pt x="18901" y="3501"/>
                  </a:moveTo>
                  <a:lnTo>
                    <a:pt x="18901" y="3501"/>
                  </a:lnTo>
                  <a:lnTo>
                    <a:pt x="18856" y="3543"/>
                  </a:lnTo>
                  <a:lnTo>
                    <a:pt x="18810" y="3584"/>
                  </a:lnTo>
                  <a:lnTo>
                    <a:pt x="18763" y="3624"/>
                  </a:lnTo>
                  <a:lnTo>
                    <a:pt x="18714" y="3663"/>
                  </a:lnTo>
                  <a:lnTo>
                    <a:pt x="18666" y="3700"/>
                  </a:lnTo>
                  <a:lnTo>
                    <a:pt x="18615" y="3737"/>
                  </a:lnTo>
                  <a:lnTo>
                    <a:pt x="18564" y="3772"/>
                  </a:lnTo>
                  <a:lnTo>
                    <a:pt x="18512" y="3807"/>
                  </a:lnTo>
                  <a:lnTo>
                    <a:pt x="18460" y="3840"/>
                  </a:lnTo>
                  <a:lnTo>
                    <a:pt x="18406" y="3872"/>
                  </a:lnTo>
                  <a:lnTo>
                    <a:pt x="18352" y="3903"/>
                  </a:lnTo>
                  <a:lnTo>
                    <a:pt x="18297" y="3933"/>
                  </a:lnTo>
                  <a:lnTo>
                    <a:pt x="18242" y="3962"/>
                  </a:lnTo>
                  <a:lnTo>
                    <a:pt x="18185" y="3990"/>
                  </a:lnTo>
                  <a:lnTo>
                    <a:pt x="18129" y="4016"/>
                  </a:lnTo>
                  <a:lnTo>
                    <a:pt x="18071" y="4042"/>
                  </a:lnTo>
                  <a:lnTo>
                    <a:pt x="18014" y="4068"/>
                  </a:lnTo>
                  <a:lnTo>
                    <a:pt x="17956" y="4092"/>
                  </a:lnTo>
                  <a:lnTo>
                    <a:pt x="17898" y="4115"/>
                  </a:lnTo>
                  <a:lnTo>
                    <a:pt x="17839" y="4137"/>
                  </a:lnTo>
                  <a:lnTo>
                    <a:pt x="17779" y="4159"/>
                  </a:lnTo>
                  <a:lnTo>
                    <a:pt x="17721" y="4179"/>
                  </a:lnTo>
                  <a:lnTo>
                    <a:pt x="17661" y="4198"/>
                  </a:lnTo>
                  <a:lnTo>
                    <a:pt x="17602" y="4217"/>
                  </a:lnTo>
                  <a:lnTo>
                    <a:pt x="17541" y="4235"/>
                  </a:lnTo>
                  <a:lnTo>
                    <a:pt x="17482" y="4252"/>
                  </a:lnTo>
                  <a:lnTo>
                    <a:pt x="17422" y="4268"/>
                  </a:lnTo>
                  <a:lnTo>
                    <a:pt x="17363" y="4284"/>
                  </a:lnTo>
                  <a:lnTo>
                    <a:pt x="17302" y="4299"/>
                  </a:lnTo>
                  <a:lnTo>
                    <a:pt x="17242" y="4313"/>
                  </a:lnTo>
                  <a:lnTo>
                    <a:pt x="17183" y="4326"/>
                  </a:lnTo>
                  <a:lnTo>
                    <a:pt x="17123" y="4340"/>
                  </a:lnTo>
                  <a:lnTo>
                    <a:pt x="17005" y="4363"/>
                  </a:lnTo>
                  <a:lnTo>
                    <a:pt x="16889" y="4384"/>
                  </a:lnTo>
                  <a:lnTo>
                    <a:pt x="16774" y="4402"/>
                  </a:lnTo>
                  <a:lnTo>
                    <a:pt x="16661" y="4418"/>
                  </a:lnTo>
                  <a:lnTo>
                    <a:pt x="16550" y="4432"/>
                  </a:lnTo>
                  <a:lnTo>
                    <a:pt x="16442" y="4444"/>
                  </a:lnTo>
                  <a:lnTo>
                    <a:pt x="16337" y="4454"/>
                  </a:lnTo>
                  <a:lnTo>
                    <a:pt x="16235" y="4463"/>
                  </a:lnTo>
                  <a:lnTo>
                    <a:pt x="16137" y="4470"/>
                  </a:lnTo>
                  <a:lnTo>
                    <a:pt x="16043" y="4475"/>
                  </a:lnTo>
                  <a:lnTo>
                    <a:pt x="15954" y="4480"/>
                  </a:lnTo>
                  <a:lnTo>
                    <a:pt x="15869" y="4483"/>
                  </a:lnTo>
                  <a:lnTo>
                    <a:pt x="15789" y="4485"/>
                  </a:lnTo>
                  <a:lnTo>
                    <a:pt x="15714" y="4487"/>
                  </a:lnTo>
                  <a:lnTo>
                    <a:pt x="15583" y="4488"/>
                  </a:lnTo>
                  <a:lnTo>
                    <a:pt x="15583" y="4488"/>
                  </a:lnTo>
                  <a:lnTo>
                    <a:pt x="10448" y="4488"/>
                  </a:lnTo>
                  <a:lnTo>
                    <a:pt x="10448" y="4488"/>
                  </a:lnTo>
                  <a:lnTo>
                    <a:pt x="10415" y="4488"/>
                  </a:lnTo>
                  <a:lnTo>
                    <a:pt x="10415" y="4488"/>
                  </a:lnTo>
                  <a:lnTo>
                    <a:pt x="5281" y="4488"/>
                  </a:lnTo>
                  <a:lnTo>
                    <a:pt x="5281" y="4488"/>
                  </a:lnTo>
                  <a:lnTo>
                    <a:pt x="5149" y="4487"/>
                  </a:lnTo>
                  <a:lnTo>
                    <a:pt x="5076" y="4485"/>
                  </a:lnTo>
                  <a:lnTo>
                    <a:pt x="4995" y="4483"/>
                  </a:lnTo>
                  <a:lnTo>
                    <a:pt x="4910" y="4480"/>
                  </a:lnTo>
                  <a:lnTo>
                    <a:pt x="4821" y="4475"/>
                  </a:lnTo>
                  <a:lnTo>
                    <a:pt x="4726" y="4470"/>
                  </a:lnTo>
                  <a:lnTo>
                    <a:pt x="4629" y="4463"/>
                  </a:lnTo>
                  <a:lnTo>
                    <a:pt x="4527" y="4454"/>
                  </a:lnTo>
                  <a:lnTo>
                    <a:pt x="4422" y="4444"/>
                  </a:lnTo>
                  <a:lnTo>
                    <a:pt x="4314" y="4432"/>
                  </a:lnTo>
                  <a:lnTo>
                    <a:pt x="4203" y="4418"/>
                  </a:lnTo>
                  <a:lnTo>
                    <a:pt x="4090" y="4402"/>
                  </a:lnTo>
                  <a:lnTo>
                    <a:pt x="3975" y="4384"/>
                  </a:lnTo>
                  <a:lnTo>
                    <a:pt x="3858" y="4363"/>
                  </a:lnTo>
                  <a:lnTo>
                    <a:pt x="3740" y="4340"/>
                  </a:lnTo>
                  <a:lnTo>
                    <a:pt x="3681" y="4326"/>
                  </a:lnTo>
                  <a:lnTo>
                    <a:pt x="3621" y="4313"/>
                  </a:lnTo>
                  <a:lnTo>
                    <a:pt x="3562" y="4299"/>
                  </a:lnTo>
                  <a:lnTo>
                    <a:pt x="3502" y="4284"/>
                  </a:lnTo>
                  <a:lnTo>
                    <a:pt x="3442" y="4268"/>
                  </a:lnTo>
                  <a:lnTo>
                    <a:pt x="3382" y="4252"/>
                  </a:lnTo>
                  <a:lnTo>
                    <a:pt x="3322" y="4235"/>
                  </a:lnTo>
                  <a:lnTo>
                    <a:pt x="3263" y="4217"/>
                  </a:lnTo>
                  <a:lnTo>
                    <a:pt x="3202" y="4198"/>
                  </a:lnTo>
                  <a:lnTo>
                    <a:pt x="3144" y="4179"/>
                  </a:lnTo>
                  <a:lnTo>
                    <a:pt x="3084" y="4159"/>
                  </a:lnTo>
                  <a:lnTo>
                    <a:pt x="3025" y="4137"/>
                  </a:lnTo>
                  <a:lnTo>
                    <a:pt x="2966" y="4115"/>
                  </a:lnTo>
                  <a:lnTo>
                    <a:pt x="2908" y="4092"/>
                  </a:lnTo>
                  <a:lnTo>
                    <a:pt x="2850" y="4068"/>
                  </a:lnTo>
                  <a:lnTo>
                    <a:pt x="2793" y="4042"/>
                  </a:lnTo>
                  <a:lnTo>
                    <a:pt x="2735" y="4016"/>
                  </a:lnTo>
                  <a:lnTo>
                    <a:pt x="2679" y="3990"/>
                  </a:lnTo>
                  <a:lnTo>
                    <a:pt x="2622" y="3962"/>
                  </a:lnTo>
                  <a:lnTo>
                    <a:pt x="2566" y="3933"/>
                  </a:lnTo>
                  <a:lnTo>
                    <a:pt x="2512" y="3903"/>
                  </a:lnTo>
                  <a:lnTo>
                    <a:pt x="2457" y="3872"/>
                  </a:lnTo>
                  <a:lnTo>
                    <a:pt x="2404" y="3840"/>
                  </a:lnTo>
                  <a:lnTo>
                    <a:pt x="2351" y="3807"/>
                  </a:lnTo>
                  <a:lnTo>
                    <a:pt x="2300" y="3772"/>
                  </a:lnTo>
                  <a:lnTo>
                    <a:pt x="2249" y="3737"/>
                  </a:lnTo>
                  <a:lnTo>
                    <a:pt x="2198" y="3700"/>
                  </a:lnTo>
                  <a:lnTo>
                    <a:pt x="2150" y="3663"/>
                  </a:lnTo>
                  <a:lnTo>
                    <a:pt x="2101" y="3624"/>
                  </a:lnTo>
                  <a:lnTo>
                    <a:pt x="2054" y="3584"/>
                  </a:lnTo>
                  <a:lnTo>
                    <a:pt x="2008" y="3543"/>
                  </a:lnTo>
                  <a:lnTo>
                    <a:pt x="1963" y="3501"/>
                  </a:lnTo>
                  <a:lnTo>
                    <a:pt x="1963" y="3501"/>
                  </a:lnTo>
                  <a:lnTo>
                    <a:pt x="1903" y="3442"/>
                  </a:lnTo>
                  <a:lnTo>
                    <a:pt x="1747" y="3289"/>
                  </a:lnTo>
                  <a:lnTo>
                    <a:pt x="1523" y="3066"/>
                  </a:lnTo>
                  <a:lnTo>
                    <a:pt x="1395" y="2937"/>
                  </a:lnTo>
                  <a:lnTo>
                    <a:pt x="1261" y="2803"/>
                  </a:lnTo>
                  <a:lnTo>
                    <a:pt x="1126" y="2665"/>
                  </a:lnTo>
                  <a:lnTo>
                    <a:pt x="993" y="2527"/>
                  </a:lnTo>
                  <a:lnTo>
                    <a:pt x="866" y="2394"/>
                  </a:lnTo>
                  <a:lnTo>
                    <a:pt x="748" y="2267"/>
                  </a:lnTo>
                  <a:lnTo>
                    <a:pt x="694" y="2208"/>
                  </a:lnTo>
                  <a:lnTo>
                    <a:pt x="644" y="2152"/>
                  </a:lnTo>
                  <a:lnTo>
                    <a:pt x="598" y="2100"/>
                  </a:lnTo>
                  <a:lnTo>
                    <a:pt x="557" y="2051"/>
                  </a:lnTo>
                  <a:lnTo>
                    <a:pt x="522" y="2007"/>
                  </a:lnTo>
                  <a:lnTo>
                    <a:pt x="491" y="1968"/>
                  </a:lnTo>
                  <a:lnTo>
                    <a:pt x="468" y="1935"/>
                  </a:lnTo>
                  <a:lnTo>
                    <a:pt x="458" y="1920"/>
                  </a:lnTo>
                  <a:lnTo>
                    <a:pt x="451" y="1907"/>
                  </a:lnTo>
                  <a:lnTo>
                    <a:pt x="451" y="1907"/>
                  </a:lnTo>
                  <a:lnTo>
                    <a:pt x="425" y="1860"/>
                  </a:lnTo>
                  <a:lnTo>
                    <a:pt x="396" y="1808"/>
                  </a:lnTo>
                  <a:lnTo>
                    <a:pt x="368" y="1752"/>
                  </a:lnTo>
                  <a:lnTo>
                    <a:pt x="338" y="1690"/>
                  </a:lnTo>
                  <a:lnTo>
                    <a:pt x="323" y="1657"/>
                  </a:lnTo>
                  <a:lnTo>
                    <a:pt x="308" y="1621"/>
                  </a:lnTo>
                  <a:lnTo>
                    <a:pt x="292" y="1583"/>
                  </a:lnTo>
                  <a:lnTo>
                    <a:pt x="277" y="1543"/>
                  </a:lnTo>
                  <a:lnTo>
                    <a:pt x="262" y="1500"/>
                  </a:lnTo>
                  <a:lnTo>
                    <a:pt x="246" y="1454"/>
                  </a:lnTo>
                  <a:lnTo>
                    <a:pt x="231" y="1406"/>
                  </a:lnTo>
                  <a:lnTo>
                    <a:pt x="216" y="1355"/>
                  </a:lnTo>
                  <a:lnTo>
                    <a:pt x="201" y="1301"/>
                  </a:lnTo>
                  <a:lnTo>
                    <a:pt x="185" y="1243"/>
                  </a:lnTo>
                  <a:lnTo>
                    <a:pt x="170" y="1182"/>
                  </a:lnTo>
                  <a:lnTo>
                    <a:pt x="155" y="1118"/>
                  </a:lnTo>
                  <a:lnTo>
                    <a:pt x="141" y="1049"/>
                  </a:lnTo>
                  <a:lnTo>
                    <a:pt x="126" y="976"/>
                  </a:lnTo>
                  <a:lnTo>
                    <a:pt x="113" y="900"/>
                  </a:lnTo>
                  <a:lnTo>
                    <a:pt x="99" y="819"/>
                  </a:lnTo>
                  <a:lnTo>
                    <a:pt x="85" y="734"/>
                  </a:lnTo>
                  <a:lnTo>
                    <a:pt x="72" y="644"/>
                  </a:lnTo>
                  <a:lnTo>
                    <a:pt x="60" y="550"/>
                  </a:lnTo>
                  <a:lnTo>
                    <a:pt x="48" y="450"/>
                  </a:lnTo>
                  <a:lnTo>
                    <a:pt x="36" y="345"/>
                  </a:lnTo>
                  <a:lnTo>
                    <a:pt x="25" y="236"/>
                  </a:lnTo>
                  <a:lnTo>
                    <a:pt x="15" y="120"/>
                  </a:lnTo>
                  <a:lnTo>
                    <a:pt x="5" y="0"/>
                  </a:lnTo>
                  <a:lnTo>
                    <a:pt x="0" y="44"/>
                  </a:lnTo>
                  <a:lnTo>
                    <a:pt x="0" y="44"/>
                  </a:lnTo>
                  <a:lnTo>
                    <a:pt x="1" y="161"/>
                  </a:lnTo>
                  <a:lnTo>
                    <a:pt x="3" y="273"/>
                  </a:lnTo>
                  <a:lnTo>
                    <a:pt x="7" y="382"/>
                  </a:lnTo>
                  <a:lnTo>
                    <a:pt x="12" y="489"/>
                  </a:lnTo>
                  <a:lnTo>
                    <a:pt x="19" y="592"/>
                  </a:lnTo>
                  <a:lnTo>
                    <a:pt x="27" y="691"/>
                  </a:lnTo>
                  <a:lnTo>
                    <a:pt x="36" y="788"/>
                  </a:lnTo>
                  <a:lnTo>
                    <a:pt x="47" y="882"/>
                  </a:lnTo>
                  <a:lnTo>
                    <a:pt x="58" y="972"/>
                  </a:lnTo>
                  <a:lnTo>
                    <a:pt x="72" y="1060"/>
                  </a:lnTo>
                  <a:lnTo>
                    <a:pt x="86" y="1144"/>
                  </a:lnTo>
                  <a:lnTo>
                    <a:pt x="102" y="1226"/>
                  </a:lnTo>
                  <a:lnTo>
                    <a:pt x="119" y="1305"/>
                  </a:lnTo>
                  <a:lnTo>
                    <a:pt x="136" y="1381"/>
                  </a:lnTo>
                  <a:lnTo>
                    <a:pt x="155" y="1455"/>
                  </a:lnTo>
                  <a:lnTo>
                    <a:pt x="174" y="1525"/>
                  </a:lnTo>
                  <a:lnTo>
                    <a:pt x="194" y="1594"/>
                  </a:lnTo>
                  <a:lnTo>
                    <a:pt x="217" y="1659"/>
                  </a:lnTo>
                  <a:lnTo>
                    <a:pt x="239" y="1722"/>
                  </a:lnTo>
                  <a:lnTo>
                    <a:pt x="262" y="1782"/>
                  </a:lnTo>
                  <a:lnTo>
                    <a:pt x="285" y="1841"/>
                  </a:lnTo>
                  <a:lnTo>
                    <a:pt x="310" y="1897"/>
                  </a:lnTo>
                  <a:lnTo>
                    <a:pt x="335" y="1950"/>
                  </a:lnTo>
                  <a:lnTo>
                    <a:pt x="361" y="2001"/>
                  </a:lnTo>
                  <a:lnTo>
                    <a:pt x="387" y="2049"/>
                  </a:lnTo>
                  <a:lnTo>
                    <a:pt x="415" y="2096"/>
                  </a:lnTo>
                  <a:lnTo>
                    <a:pt x="442" y="2141"/>
                  </a:lnTo>
                  <a:lnTo>
                    <a:pt x="470" y="2184"/>
                  </a:lnTo>
                  <a:lnTo>
                    <a:pt x="498" y="2224"/>
                  </a:lnTo>
                  <a:lnTo>
                    <a:pt x="528" y="2262"/>
                  </a:lnTo>
                  <a:lnTo>
                    <a:pt x="557" y="2299"/>
                  </a:lnTo>
                  <a:lnTo>
                    <a:pt x="586" y="2333"/>
                  </a:lnTo>
                  <a:lnTo>
                    <a:pt x="586" y="2333"/>
                  </a:lnTo>
                  <a:lnTo>
                    <a:pt x="631" y="2383"/>
                  </a:lnTo>
                  <a:lnTo>
                    <a:pt x="706" y="2461"/>
                  </a:lnTo>
                  <a:lnTo>
                    <a:pt x="808" y="2567"/>
                  </a:lnTo>
                  <a:lnTo>
                    <a:pt x="937" y="2699"/>
                  </a:lnTo>
                  <a:lnTo>
                    <a:pt x="1265" y="3032"/>
                  </a:lnTo>
                  <a:lnTo>
                    <a:pt x="1677" y="3447"/>
                  </a:lnTo>
                  <a:lnTo>
                    <a:pt x="2156" y="3928"/>
                  </a:lnTo>
                  <a:lnTo>
                    <a:pt x="2689" y="4462"/>
                  </a:lnTo>
                  <a:lnTo>
                    <a:pt x="3260" y="5033"/>
                  </a:lnTo>
                  <a:lnTo>
                    <a:pt x="3856" y="5626"/>
                  </a:lnTo>
                  <a:lnTo>
                    <a:pt x="4462" y="6228"/>
                  </a:lnTo>
                  <a:lnTo>
                    <a:pt x="5064" y="6824"/>
                  </a:lnTo>
                  <a:lnTo>
                    <a:pt x="5646" y="7398"/>
                  </a:lnTo>
                  <a:lnTo>
                    <a:pt x="6194" y="7937"/>
                  </a:lnTo>
                  <a:lnTo>
                    <a:pt x="6451" y="8189"/>
                  </a:lnTo>
                  <a:lnTo>
                    <a:pt x="6695" y="8427"/>
                  </a:lnTo>
                  <a:lnTo>
                    <a:pt x="6923" y="8648"/>
                  </a:lnTo>
                  <a:lnTo>
                    <a:pt x="7133" y="8851"/>
                  </a:lnTo>
                  <a:lnTo>
                    <a:pt x="7324" y="9034"/>
                  </a:lnTo>
                  <a:lnTo>
                    <a:pt x="7494" y="9196"/>
                  </a:lnTo>
                  <a:lnTo>
                    <a:pt x="7640" y="9334"/>
                  </a:lnTo>
                  <a:lnTo>
                    <a:pt x="7763" y="9447"/>
                  </a:lnTo>
                  <a:lnTo>
                    <a:pt x="7763" y="9447"/>
                  </a:lnTo>
                  <a:lnTo>
                    <a:pt x="7811" y="9490"/>
                  </a:lnTo>
                  <a:lnTo>
                    <a:pt x="7860" y="9531"/>
                  </a:lnTo>
                  <a:lnTo>
                    <a:pt x="7909" y="9571"/>
                  </a:lnTo>
                  <a:lnTo>
                    <a:pt x="7959" y="9610"/>
                  </a:lnTo>
                  <a:lnTo>
                    <a:pt x="8010" y="9647"/>
                  </a:lnTo>
                  <a:lnTo>
                    <a:pt x="8060" y="9684"/>
                  </a:lnTo>
                  <a:lnTo>
                    <a:pt x="8112" y="9719"/>
                  </a:lnTo>
                  <a:lnTo>
                    <a:pt x="8163" y="9753"/>
                  </a:lnTo>
                  <a:lnTo>
                    <a:pt x="8216" y="9785"/>
                  </a:lnTo>
                  <a:lnTo>
                    <a:pt x="8268" y="9816"/>
                  </a:lnTo>
                  <a:lnTo>
                    <a:pt x="8321" y="9847"/>
                  </a:lnTo>
                  <a:lnTo>
                    <a:pt x="8374" y="9875"/>
                  </a:lnTo>
                  <a:lnTo>
                    <a:pt x="8427" y="9903"/>
                  </a:lnTo>
                  <a:lnTo>
                    <a:pt x="8480" y="9931"/>
                  </a:lnTo>
                  <a:lnTo>
                    <a:pt x="8534" y="9956"/>
                  </a:lnTo>
                  <a:lnTo>
                    <a:pt x="8587" y="9981"/>
                  </a:lnTo>
                  <a:lnTo>
                    <a:pt x="8641" y="10004"/>
                  </a:lnTo>
                  <a:lnTo>
                    <a:pt x="8693" y="10027"/>
                  </a:lnTo>
                  <a:lnTo>
                    <a:pt x="8747" y="10048"/>
                  </a:lnTo>
                  <a:lnTo>
                    <a:pt x="8800" y="10069"/>
                  </a:lnTo>
                  <a:lnTo>
                    <a:pt x="8854" y="10088"/>
                  </a:lnTo>
                  <a:lnTo>
                    <a:pt x="8906" y="10107"/>
                  </a:lnTo>
                  <a:lnTo>
                    <a:pt x="8959" y="10124"/>
                  </a:lnTo>
                  <a:lnTo>
                    <a:pt x="9011" y="10141"/>
                  </a:lnTo>
                  <a:lnTo>
                    <a:pt x="9064" y="10157"/>
                  </a:lnTo>
                  <a:lnTo>
                    <a:pt x="9115" y="10172"/>
                  </a:lnTo>
                  <a:lnTo>
                    <a:pt x="9167" y="10187"/>
                  </a:lnTo>
                  <a:lnTo>
                    <a:pt x="9218" y="10200"/>
                  </a:lnTo>
                  <a:lnTo>
                    <a:pt x="9269" y="10214"/>
                  </a:lnTo>
                  <a:lnTo>
                    <a:pt x="9319" y="10226"/>
                  </a:lnTo>
                  <a:lnTo>
                    <a:pt x="9417" y="10247"/>
                  </a:lnTo>
                  <a:lnTo>
                    <a:pt x="9513" y="10267"/>
                  </a:lnTo>
                  <a:lnTo>
                    <a:pt x="9607" y="10283"/>
                  </a:lnTo>
                  <a:lnTo>
                    <a:pt x="9697" y="10297"/>
                  </a:lnTo>
                  <a:lnTo>
                    <a:pt x="9782" y="10309"/>
                  </a:lnTo>
                  <a:lnTo>
                    <a:pt x="9865" y="10319"/>
                  </a:lnTo>
                  <a:lnTo>
                    <a:pt x="9944" y="10327"/>
                  </a:lnTo>
                  <a:lnTo>
                    <a:pt x="10019" y="10333"/>
                  </a:lnTo>
                  <a:lnTo>
                    <a:pt x="10087" y="10338"/>
                  </a:lnTo>
                  <a:lnTo>
                    <a:pt x="10152" y="10342"/>
                  </a:lnTo>
                  <a:lnTo>
                    <a:pt x="10210" y="10344"/>
                  </a:lnTo>
                  <a:lnTo>
                    <a:pt x="10264" y="10346"/>
                  </a:lnTo>
                  <a:lnTo>
                    <a:pt x="10311" y="10347"/>
                  </a:lnTo>
                  <a:lnTo>
                    <a:pt x="10386" y="10346"/>
                  </a:lnTo>
                  <a:lnTo>
                    <a:pt x="10432" y="10345"/>
                  </a:lnTo>
                  <a:lnTo>
                    <a:pt x="10432" y="10345"/>
                  </a:lnTo>
                  <a:lnTo>
                    <a:pt x="10479" y="10346"/>
                  </a:lnTo>
                  <a:lnTo>
                    <a:pt x="10553" y="10347"/>
                  </a:lnTo>
                  <a:lnTo>
                    <a:pt x="10600" y="10346"/>
                  </a:lnTo>
                  <a:lnTo>
                    <a:pt x="10653" y="10344"/>
                  </a:lnTo>
                  <a:lnTo>
                    <a:pt x="10712" y="10342"/>
                  </a:lnTo>
                  <a:lnTo>
                    <a:pt x="10777" y="10338"/>
                  </a:lnTo>
                  <a:lnTo>
                    <a:pt x="10846" y="10333"/>
                  </a:lnTo>
                  <a:lnTo>
                    <a:pt x="10920" y="10327"/>
                  </a:lnTo>
                  <a:lnTo>
                    <a:pt x="10999" y="10319"/>
                  </a:lnTo>
                  <a:lnTo>
                    <a:pt x="11081" y="10309"/>
                  </a:lnTo>
                  <a:lnTo>
                    <a:pt x="11168" y="10297"/>
                  </a:lnTo>
                  <a:lnTo>
                    <a:pt x="11258" y="10283"/>
                  </a:lnTo>
                  <a:lnTo>
                    <a:pt x="11351" y="10267"/>
                  </a:lnTo>
                  <a:lnTo>
                    <a:pt x="11447" y="10247"/>
                  </a:lnTo>
                  <a:lnTo>
                    <a:pt x="11546" y="10226"/>
                  </a:lnTo>
                  <a:lnTo>
                    <a:pt x="11595" y="10214"/>
                  </a:lnTo>
                  <a:lnTo>
                    <a:pt x="11646" y="10200"/>
                  </a:lnTo>
                  <a:lnTo>
                    <a:pt x="11697" y="10187"/>
                  </a:lnTo>
                  <a:lnTo>
                    <a:pt x="11749" y="10172"/>
                  </a:lnTo>
                  <a:lnTo>
                    <a:pt x="11800" y="10157"/>
                  </a:lnTo>
                  <a:lnTo>
                    <a:pt x="11853" y="10141"/>
                  </a:lnTo>
                  <a:lnTo>
                    <a:pt x="11905" y="10124"/>
                  </a:lnTo>
                  <a:lnTo>
                    <a:pt x="11957" y="10107"/>
                  </a:lnTo>
                  <a:lnTo>
                    <a:pt x="12010" y="10088"/>
                  </a:lnTo>
                  <a:lnTo>
                    <a:pt x="12063" y="10069"/>
                  </a:lnTo>
                  <a:lnTo>
                    <a:pt x="12117" y="10048"/>
                  </a:lnTo>
                  <a:lnTo>
                    <a:pt x="12170" y="10027"/>
                  </a:lnTo>
                  <a:lnTo>
                    <a:pt x="12224" y="10004"/>
                  </a:lnTo>
                  <a:lnTo>
                    <a:pt x="12276" y="9981"/>
                  </a:lnTo>
                  <a:lnTo>
                    <a:pt x="12330" y="9956"/>
                  </a:lnTo>
                  <a:lnTo>
                    <a:pt x="12383" y="9931"/>
                  </a:lnTo>
                  <a:lnTo>
                    <a:pt x="12437" y="9903"/>
                  </a:lnTo>
                  <a:lnTo>
                    <a:pt x="12490" y="9875"/>
                  </a:lnTo>
                  <a:lnTo>
                    <a:pt x="12543" y="9847"/>
                  </a:lnTo>
                  <a:lnTo>
                    <a:pt x="12595" y="9816"/>
                  </a:lnTo>
                  <a:lnTo>
                    <a:pt x="12648" y="9785"/>
                  </a:lnTo>
                  <a:lnTo>
                    <a:pt x="12700" y="9753"/>
                  </a:lnTo>
                  <a:lnTo>
                    <a:pt x="12752" y="9719"/>
                  </a:lnTo>
                  <a:lnTo>
                    <a:pt x="12803" y="9684"/>
                  </a:lnTo>
                  <a:lnTo>
                    <a:pt x="12854" y="9647"/>
                  </a:lnTo>
                  <a:lnTo>
                    <a:pt x="12904" y="9610"/>
                  </a:lnTo>
                  <a:lnTo>
                    <a:pt x="12955" y="9571"/>
                  </a:lnTo>
                  <a:lnTo>
                    <a:pt x="13004" y="9531"/>
                  </a:lnTo>
                  <a:lnTo>
                    <a:pt x="13053" y="9490"/>
                  </a:lnTo>
                  <a:lnTo>
                    <a:pt x="13101" y="9447"/>
                  </a:lnTo>
                  <a:lnTo>
                    <a:pt x="13101" y="9447"/>
                  </a:lnTo>
                  <a:lnTo>
                    <a:pt x="13223" y="9334"/>
                  </a:lnTo>
                  <a:lnTo>
                    <a:pt x="13370" y="9196"/>
                  </a:lnTo>
                  <a:lnTo>
                    <a:pt x="13540" y="9034"/>
                  </a:lnTo>
                  <a:lnTo>
                    <a:pt x="13731" y="8851"/>
                  </a:lnTo>
                  <a:lnTo>
                    <a:pt x="13941" y="8648"/>
                  </a:lnTo>
                  <a:lnTo>
                    <a:pt x="14169" y="8427"/>
                  </a:lnTo>
                  <a:lnTo>
                    <a:pt x="14412" y="8189"/>
                  </a:lnTo>
                  <a:lnTo>
                    <a:pt x="14670" y="7937"/>
                  </a:lnTo>
                  <a:lnTo>
                    <a:pt x="15218" y="7398"/>
                  </a:lnTo>
                  <a:lnTo>
                    <a:pt x="15800" y="6824"/>
                  </a:lnTo>
                  <a:lnTo>
                    <a:pt x="16402" y="6228"/>
                  </a:lnTo>
                  <a:lnTo>
                    <a:pt x="17007" y="5626"/>
                  </a:lnTo>
                  <a:lnTo>
                    <a:pt x="17604" y="5033"/>
                  </a:lnTo>
                  <a:lnTo>
                    <a:pt x="18175" y="4462"/>
                  </a:lnTo>
                  <a:lnTo>
                    <a:pt x="18708" y="3928"/>
                  </a:lnTo>
                  <a:lnTo>
                    <a:pt x="19186" y="3447"/>
                  </a:lnTo>
                  <a:lnTo>
                    <a:pt x="19598" y="3032"/>
                  </a:lnTo>
                  <a:lnTo>
                    <a:pt x="19926" y="2699"/>
                  </a:lnTo>
                  <a:lnTo>
                    <a:pt x="20056" y="2567"/>
                  </a:lnTo>
                  <a:lnTo>
                    <a:pt x="20157" y="2461"/>
                  </a:lnTo>
                  <a:lnTo>
                    <a:pt x="20232" y="2383"/>
                  </a:lnTo>
                  <a:lnTo>
                    <a:pt x="20278" y="2333"/>
                  </a:lnTo>
                  <a:lnTo>
                    <a:pt x="20278" y="2333"/>
                  </a:lnTo>
                  <a:lnTo>
                    <a:pt x="20307" y="2299"/>
                  </a:lnTo>
                  <a:lnTo>
                    <a:pt x="20336" y="2262"/>
                  </a:lnTo>
                  <a:lnTo>
                    <a:pt x="20365" y="2224"/>
                  </a:lnTo>
                  <a:lnTo>
                    <a:pt x="20394" y="2184"/>
                  </a:lnTo>
                  <a:lnTo>
                    <a:pt x="20422" y="2141"/>
                  </a:lnTo>
                  <a:lnTo>
                    <a:pt x="20449" y="2096"/>
                  </a:lnTo>
                  <a:lnTo>
                    <a:pt x="20476" y="2049"/>
                  </a:lnTo>
                  <a:lnTo>
                    <a:pt x="20503" y="2001"/>
                  </a:lnTo>
                  <a:lnTo>
                    <a:pt x="20529" y="1950"/>
                  </a:lnTo>
                  <a:lnTo>
                    <a:pt x="20554" y="1897"/>
                  </a:lnTo>
                  <a:lnTo>
                    <a:pt x="20578" y="1841"/>
                  </a:lnTo>
                  <a:lnTo>
                    <a:pt x="20603" y="1782"/>
                  </a:lnTo>
                  <a:lnTo>
                    <a:pt x="20625" y="1722"/>
                  </a:lnTo>
                  <a:lnTo>
                    <a:pt x="20647" y="1659"/>
                  </a:lnTo>
                  <a:lnTo>
                    <a:pt x="20669" y="1594"/>
                  </a:lnTo>
                  <a:lnTo>
                    <a:pt x="20689" y="1525"/>
                  </a:lnTo>
                  <a:lnTo>
                    <a:pt x="20710" y="1455"/>
                  </a:lnTo>
                  <a:lnTo>
                    <a:pt x="20728" y="1381"/>
                  </a:lnTo>
                  <a:lnTo>
                    <a:pt x="20746" y="1305"/>
                  </a:lnTo>
                  <a:lnTo>
                    <a:pt x="20762" y="1226"/>
                  </a:lnTo>
                  <a:lnTo>
                    <a:pt x="20777" y="1144"/>
                  </a:lnTo>
                  <a:lnTo>
                    <a:pt x="20792" y="1060"/>
                  </a:lnTo>
                  <a:lnTo>
                    <a:pt x="20805" y="972"/>
                  </a:lnTo>
                  <a:lnTo>
                    <a:pt x="20818" y="882"/>
                  </a:lnTo>
                  <a:lnTo>
                    <a:pt x="20828" y="788"/>
                  </a:lnTo>
                  <a:lnTo>
                    <a:pt x="20838" y="691"/>
                  </a:lnTo>
                  <a:lnTo>
                    <a:pt x="20846" y="592"/>
                  </a:lnTo>
                  <a:lnTo>
                    <a:pt x="20852" y="489"/>
                  </a:lnTo>
                  <a:lnTo>
                    <a:pt x="20858" y="382"/>
                  </a:lnTo>
                  <a:lnTo>
                    <a:pt x="20861" y="273"/>
                  </a:lnTo>
                  <a:lnTo>
                    <a:pt x="20864" y="161"/>
                  </a:lnTo>
                  <a:lnTo>
                    <a:pt x="20864" y="44"/>
                  </a:lnTo>
                  <a:lnTo>
                    <a:pt x="20859" y="0"/>
                  </a:lnTo>
                  <a:lnTo>
                    <a:pt x="20859" y="0"/>
                  </a:lnTo>
                  <a:lnTo>
                    <a:pt x="20849" y="120"/>
                  </a:lnTo>
                  <a:lnTo>
                    <a:pt x="20839" y="236"/>
                  </a:lnTo>
                  <a:lnTo>
                    <a:pt x="20828" y="345"/>
                  </a:lnTo>
                  <a:lnTo>
                    <a:pt x="20816" y="450"/>
                  </a:lnTo>
                  <a:lnTo>
                    <a:pt x="20804" y="550"/>
                  </a:lnTo>
                  <a:lnTo>
                    <a:pt x="20791" y="644"/>
                  </a:lnTo>
                  <a:lnTo>
                    <a:pt x="20778" y="734"/>
                  </a:lnTo>
                  <a:lnTo>
                    <a:pt x="20765" y="819"/>
                  </a:lnTo>
                  <a:lnTo>
                    <a:pt x="20752" y="900"/>
                  </a:lnTo>
                  <a:lnTo>
                    <a:pt x="20738" y="976"/>
                  </a:lnTo>
                  <a:lnTo>
                    <a:pt x="20724" y="1049"/>
                  </a:lnTo>
                  <a:lnTo>
                    <a:pt x="20709" y="1118"/>
                  </a:lnTo>
                  <a:lnTo>
                    <a:pt x="20694" y="1182"/>
                  </a:lnTo>
                  <a:lnTo>
                    <a:pt x="20679" y="1243"/>
                  </a:lnTo>
                  <a:lnTo>
                    <a:pt x="20664" y="1301"/>
                  </a:lnTo>
                  <a:lnTo>
                    <a:pt x="20649" y="1355"/>
                  </a:lnTo>
                  <a:lnTo>
                    <a:pt x="20633" y="1406"/>
                  </a:lnTo>
                  <a:lnTo>
                    <a:pt x="20618" y="1454"/>
                  </a:lnTo>
                  <a:lnTo>
                    <a:pt x="20603" y="1500"/>
                  </a:lnTo>
                  <a:lnTo>
                    <a:pt x="20586" y="1543"/>
                  </a:lnTo>
                  <a:lnTo>
                    <a:pt x="20571" y="1583"/>
                  </a:lnTo>
                  <a:lnTo>
                    <a:pt x="20556" y="1621"/>
                  </a:lnTo>
                  <a:lnTo>
                    <a:pt x="20541" y="1657"/>
                  </a:lnTo>
                  <a:lnTo>
                    <a:pt x="20526" y="1690"/>
                  </a:lnTo>
                  <a:lnTo>
                    <a:pt x="20496" y="1752"/>
                  </a:lnTo>
                  <a:lnTo>
                    <a:pt x="20467" y="1808"/>
                  </a:lnTo>
                  <a:lnTo>
                    <a:pt x="20439" y="1860"/>
                  </a:lnTo>
                  <a:lnTo>
                    <a:pt x="20413" y="1907"/>
                  </a:lnTo>
                  <a:lnTo>
                    <a:pt x="20413" y="1907"/>
                  </a:lnTo>
                  <a:lnTo>
                    <a:pt x="20406" y="1920"/>
                  </a:lnTo>
                  <a:lnTo>
                    <a:pt x="20396" y="1935"/>
                  </a:lnTo>
                  <a:lnTo>
                    <a:pt x="20372" y="1968"/>
                  </a:lnTo>
                  <a:lnTo>
                    <a:pt x="20342" y="2007"/>
                  </a:lnTo>
                  <a:lnTo>
                    <a:pt x="20307" y="2051"/>
                  </a:lnTo>
                  <a:lnTo>
                    <a:pt x="20265" y="2100"/>
                  </a:lnTo>
                  <a:lnTo>
                    <a:pt x="20220" y="2152"/>
                  </a:lnTo>
                  <a:lnTo>
                    <a:pt x="20170" y="2208"/>
                  </a:lnTo>
                  <a:lnTo>
                    <a:pt x="20115" y="2267"/>
                  </a:lnTo>
                  <a:lnTo>
                    <a:pt x="19998" y="2394"/>
                  </a:lnTo>
                  <a:lnTo>
                    <a:pt x="19871" y="2527"/>
                  </a:lnTo>
                  <a:lnTo>
                    <a:pt x="19738" y="2665"/>
                  </a:lnTo>
                  <a:lnTo>
                    <a:pt x="19602" y="2803"/>
                  </a:lnTo>
                  <a:lnTo>
                    <a:pt x="19469" y="2937"/>
                  </a:lnTo>
                  <a:lnTo>
                    <a:pt x="19341" y="3066"/>
                  </a:lnTo>
                  <a:lnTo>
                    <a:pt x="19117" y="3289"/>
                  </a:lnTo>
                  <a:lnTo>
                    <a:pt x="18960" y="3442"/>
                  </a:lnTo>
                  <a:lnTo>
                    <a:pt x="18901" y="3501"/>
                  </a:lnTo>
                  <a:lnTo>
                    <a:pt x="18901" y="3501"/>
                  </a:lnTo>
                  <a:close/>
                </a:path>
              </a:pathLst>
            </a:custGeom>
            <a:solidFill>
              <a:schemeClr val="bg1">
                <a:lumMod val="85000"/>
              </a:schemeClr>
            </a:solidFill>
            <a:ln w="9525">
              <a:noFill/>
              <a:round/>
              <a:headEnd/>
              <a:tailEnd/>
            </a:ln>
          </p:spPr>
          <p:txBody>
            <a:bodyPr vert="horz" wrap="square" lIns="96422" tIns="48211" rIns="96422" bIns="48211" numCol="1" anchor="t" anchorCtr="0" compatLnSpc="1">
              <a:prstTxWarp prst="textNoShape">
                <a:avLst/>
              </a:prstTxWarp>
            </a:bodyPr>
            <a:lstStyle/>
            <a:p>
              <a:endParaRPr lang="fr-FR" sz="1799" kern="0">
                <a:solidFill>
                  <a:sysClr val="windowText" lastClr="000000"/>
                </a:solidFill>
              </a:endParaRPr>
            </a:p>
          </p:txBody>
        </p:sp>
        <p:sp>
          <p:nvSpPr>
            <p:cNvPr id="1031" name="Freeform 7"/>
            <p:cNvSpPr>
              <a:spLocks/>
            </p:cNvSpPr>
            <p:nvPr/>
          </p:nvSpPr>
          <p:spPr bwMode="auto">
            <a:xfrm rot="20191043">
              <a:off x="3256005" y="1369693"/>
              <a:ext cx="2609084" cy="1447951"/>
            </a:xfrm>
            <a:custGeom>
              <a:avLst/>
              <a:gdLst/>
              <a:ahLst/>
              <a:cxnLst>
                <a:cxn ang="0">
                  <a:pos x="2199" y="6646"/>
                </a:cxn>
                <a:cxn ang="0">
                  <a:pos x="2567" y="6413"/>
                </a:cxn>
                <a:cxn ang="0">
                  <a:pos x="2967" y="6231"/>
                </a:cxn>
                <a:cxn ang="0">
                  <a:pos x="3382" y="6094"/>
                </a:cxn>
                <a:cxn ang="0">
                  <a:pos x="3859" y="5983"/>
                </a:cxn>
                <a:cxn ang="0">
                  <a:pos x="4629" y="5883"/>
                </a:cxn>
                <a:cxn ang="0">
                  <a:pos x="5281" y="5859"/>
                </a:cxn>
                <a:cxn ang="0">
                  <a:pos x="15583" y="5859"/>
                </a:cxn>
                <a:cxn ang="0">
                  <a:pos x="16236" y="5883"/>
                </a:cxn>
                <a:cxn ang="0">
                  <a:pos x="17007" y="5983"/>
                </a:cxn>
                <a:cxn ang="0">
                  <a:pos x="17482" y="6094"/>
                </a:cxn>
                <a:cxn ang="0">
                  <a:pos x="17898" y="6231"/>
                </a:cxn>
                <a:cxn ang="0">
                  <a:pos x="18298" y="6413"/>
                </a:cxn>
                <a:cxn ang="0">
                  <a:pos x="18666" y="6646"/>
                </a:cxn>
                <a:cxn ang="0">
                  <a:pos x="18961" y="6903"/>
                </a:cxn>
                <a:cxn ang="0">
                  <a:pos x="19998" y="7952"/>
                </a:cxn>
                <a:cxn ang="0">
                  <a:pos x="20373" y="8378"/>
                </a:cxn>
                <a:cxn ang="0">
                  <a:pos x="20496" y="8593"/>
                </a:cxn>
                <a:cxn ang="0">
                  <a:pos x="20618" y="8892"/>
                </a:cxn>
                <a:cxn ang="0">
                  <a:pos x="20724" y="9297"/>
                </a:cxn>
                <a:cxn ang="0">
                  <a:pos x="20816" y="9896"/>
                </a:cxn>
                <a:cxn ang="0">
                  <a:pos x="20864" y="10185"/>
                </a:cxn>
                <a:cxn ang="0">
                  <a:pos x="20818" y="9465"/>
                </a:cxn>
                <a:cxn ang="0">
                  <a:pos x="20710" y="8892"/>
                </a:cxn>
                <a:cxn ang="0">
                  <a:pos x="20555" y="8450"/>
                </a:cxn>
                <a:cxn ang="0">
                  <a:pos x="20366" y="8122"/>
                </a:cxn>
                <a:cxn ang="0">
                  <a:pos x="20056" y="7780"/>
                </a:cxn>
                <a:cxn ang="0">
                  <a:pos x="17008" y="4720"/>
                </a:cxn>
                <a:cxn ang="0">
                  <a:pos x="13941" y="1698"/>
                </a:cxn>
                <a:cxn ang="0">
                  <a:pos x="13053" y="857"/>
                </a:cxn>
                <a:cxn ang="0">
                  <a:pos x="12701" y="593"/>
                </a:cxn>
                <a:cxn ang="0">
                  <a:pos x="12330" y="390"/>
                </a:cxn>
                <a:cxn ang="0">
                  <a:pos x="11958" y="240"/>
                </a:cxn>
                <a:cxn ang="0">
                  <a:pos x="11596" y="133"/>
                </a:cxn>
                <a:cxn ang="0">
                  <a:pos x="10999" y="27"/>
                </a:cxn>
                <a:cxn ang="0">
                  <a:pos x="10554" y="0"/>
                </a:cxn>
                <a:cxn ang="0">
                  <a:pos x="10211" y="2"/>
                </a:cxn>
                <a:cxn ang="0">
                  <a:pos x="9697" y="49"/>
                </a:cxn>
                <a:cxn ang="0">
                  <a:pos x="9167" y="159"/>
                </a:cxn>
                <a:cxn ang="0">
                  <a:pos x="8801" y="278"/>
                </a:cxn>
                <a:cxn ang="0">
                  <a:pos x="8427" y="442"/>
                </a:cxn>
                <a:cxn ang="0">
                  <a:pos x="8062" y="662"/>
                </a:cxn>
                <a:cxn ang="0">
                  <a:pos x="7764" y="899"/>
                </a:cxn>
                <a:cxn ang="0">
                  <a:pos x="6453" y="2156"/>
                </a:cxn>
                <a:cxn ang="0">
                  <a:pos x="2689" y="5884"/>
                </a:cxn>
                <a:cxn ang="0">
                  <a:pos x="632" y="7963"/>
                </a:cxn>
                <a:cxn ang="0">
                  <a:pos x="443" y="8205"/>
                </a:cxn>
                <a:cxn ang="0">
                  <a:pos x="263" y="8563"/>
                </a:cxn>
                <a:cxn ang="0">
                  <a:pos x="119" y="9041"/>
                </a:cxn>
                <a:cxn ang="0">
                  <a:pos x="27" y="9654"/>
                </a:cxn>
                <a:cxn ang="0">
                  <a:pos x="5" y="10347"/>
                </a:cxn>
                <a:cxn ang="0">
                  <a:pos x="73" y="9702"/>
                </a:cxn>
                <a:cxn ang="0">
                  <a:pos x="171" y="9164"/>
                </a:cxn>
                <a:cxn ang="0">
                  <a:pos x="278" y="8803"/>
                </a:cxn>
                <a:cxn ang="0">
                  <a:pos x="425" y="8487"/>
                </a:cxn>
                <a:cxn ang="0">
                  <a:pos x="558" y="8294"/>
                </a:cxn>
                <a:cxn ang="0">
                  <a:pos x="1127" y="7681"/>
                </a:cxn>
                <a:cxn ang="0">
                  <a:pos x="1963" y="6846"/>
                </a:cxn>
              </a:cxnLst>
              <a:rect l="0" t="0" r="r" b="b"/>
              <a:pathLst>
                <a:path w="20864" h="10347">
                  <a:moveTo>
                    <a:pt x="1963" y="6846"/>
                  </a:moveTo>
                  <a:lnTo>
                    <a:pt x="1963" y="6846"/>
                  </a:lnTo>
                  <a:lnTo>
                    <a:pt x="2009" y="6803"/>
                  </a:lnTo>
                  <a:lnTo>
                    <a:pt x="2054" y="6762"/>
                  </a:lnTo>
                  <a:lnTo>
                    <a:pt x="2102" y="6722"/>
                  </a:lnTo>
                  <a:lnTo>
                    <a:pt x="2150" y="6683"/>
                  </a:lnTo>
                  <a:lnTo>
                    <a:pt x="2199" y="6646"/>
                  </a:lnTo>
                  <a:lnTo>
                    <a:pt x="2249" y="6609"/>
                  </a:lnTo>
                  <a:lnTo>
                    <a:pt x="2300" y="6573"/>
                  </a:lnTo>
                  <a:lnTo>
                    <a:pt x="2352" y="6539"/>
                  </a:lnTo>
                  <a:lnTo>
                    <a:pt x="2404" y="6506"/>
                  </a:lnTo>
                  <a:lnTo>
                    <a:pt x="2458" y="6474"/>
                  </a:lnTo>
                  <a:lnTo>
                    <a:pt x="2512" y="6443"/>
                  </a:lnTo>
                  <a:lnTo>
                    <a:pt x="2567" y="6413"/>
                  </a:lnTo>
                  <a:lnTo>
                    <a:pt x="2622" y="6384"/>
                  </a:lnTo>
                  <a:lnTo>
                    <a:pt x="2679" y="6356"/>
                  </a:lnTo>
                  <a:lnTo>
                    <a:pt x="2735" y="6329"/>
                  </a:lnTo>
                  <a:lnTo>
                    <a:pt x="2793" y="6303"/>
                  </a:lnTo>
                  <a:lnTo>
                    <a:pt x="2851" y="6278"/>
                  </a:lnTo>
                  <a:lnTo>
                    <a:pt x="2908" y="6254"/>
                  </a:lnTo>
                  <a:lnTo>
                    <a:pt x="2967" y="6231"/>
                  </a:lnTo>
                  <a:lnTo>
                    <a:pt x="3025" y="6209"/>
                  </a:lnTo>
                  <a:lnTo>
                    <a:pt x="3085" y="6188"/>
                  </a:lnTo>
                  <a:lnTo>
                    <a:pt x="3144" y="6167"/>
                  </a:lnTo>
                  <a:lnTo>
                    <a:pt x="3204" y="6148"/>
                  </a:lnTo>
                  <a:lnTo>
                    <a:pt x="3263" y="6129"/>
                  </a:lnTo>
                  <a:lnTo>
                    <a:pt x="3323" y="6111"/>
                  </a:lnTo>
                  <a:lnTo>
                    <a:pt x="3382" y="6094"/>
                  </a:lnTo>
                  <a:lnTo>
                    <a:pt x="3442" y="6077"/>
                  </a:lnTo>
                  <a:lnTo>
                    <a:pt x="3503" y="6062"/>
                  </a:lnTo>
                  <a:lnTo>
                    <a:pt x="3562" y="6047"/>
                  </a:lnTo>
                  <a:lnTo>
                    <a:pt x="3622" y="6033"/>
                  </a:lnTo>
                  <a:lnTo>
                    <a:pt x="3681" y="6019"/>
                  </a:lnTo>
                  <a:lnTo>
                    <a:pt x="3741" y="6007"/>
                  </a:lnTo>
                  <a:lnTo>
                    <a:pt x="3859" y="5983"/>
                  </a:lnTo>
                  <a:lnTo>
                    <a:pt x="3975" y="5963"/>
                  </a:lnTo>
                  <a:lnTo>
                    <a:pt x="4090" y="5944"/>
                  </a:lnTo>
                  <a:lnTo>
                    <a:pt x="4204" y="5928"/>
                  </a:lnTo>
                  <a:lnTo>
                    <a:pt x="4314" y="5914"/>
                  </a:lnTo>
                  <a:lnTo>
                    <a:pt x="4422" y="5902"/>
                  </a:lnTo>
                  <a:lnTo>
                    <a:pt x="4528" y="5892"/>
                  </a:lnTo>
                  <a:lnTo>
                    <a:pt x="4629" y="5883"/>
                  </a:lnTo>
                  <a:lnTo>
                    <a:pt x="4728" y="5876"/>
                  </a:lnTo>
                  <a:lnTo>
                    <a:pt x="4822" y="5871"/>
                  </a:lnTo>
                  <a:lnTo>
                    <a:pt x="4912" y="5867"/>
                  </a:lnTo>
                  <a:lnTo>
                    <a:pt x="4996" y="5863"/>
                  </a:lnTo>
                  <a:lnTo>
                    <a:pt x="5076" y="5861"/>
                  </a:lnTo>
                  <a:lnTo>
                    <a:pt x="5150" y="5860"/>
                  </a:lnTo>
                  <a:lnTo>
                    <a:pt x="5281" y="5859"/>
                  </a:lnTo>
                  <a:lnTo>
                    <a:pt x="5281" y="5859"/>
                  </a:lnTo>
                  <a:lnTo>
                    <a:pt x="10416" y="5859"/>
                  </a:lnTo>
                  <a:lnTo>
                    <a:pt x="10416" y="5859"/>
                  </a:lnTo>
                  <a:lnTo>
                    <a:pt x="10449" y="5859"/>
                  </a:lnTo>
                  <a:lnTo>
                    <a:pt x="10449" y="5859"/>
                  </a:lnTo>
                  <a:lnTo>
                    <a:pt x="15583" y="5859"/>
                  </a:lnTo>
                  <a:lnTo>
                    <a:pt x="15583" y="5859"/>
                  </a:lnTo>
                  <a:lnTo>
                    <a:pt x="15715" y="5860"/>
                  </a:lnTo>
                  <a:lnTo>
                    <a:pt x="15789" y="5861"/>
                  </a:lnTo>
                  <a:lnTo>
                    <a:pt x="15869" y="5863"/>
                  </a:lnTo>
                  <a:lnTo>
                    <a:pt x="15954" y="5867"/>
                  </a:lnTo>
                  <a:lnTo>
                    <a:pt x="16044" y="5871"/>
                  </a:lnTo>
                  <a:lnTo>
                    <a:pt x="16138" y="5876"/>
                  </a:lnTo>
                  <a:lnTo>
                    <a:pt x="16236" y="5883"/>
                  </a:lnTo>
                  <a:lnTo>
                    <a:pt x="16337" y="5892"/>
                  </a:lnTo>
                  <a:lnTo>
                    <a:pt x="16442" y="5902"/>
                  </a:lnTo>
                  <a:lnTo>
                    <a:pt x="16550" y="5914"/>
                  </a:lnTo>
                  <a:lnTo>
                    <a:pt x="16661" y="5928"/>
                  </a:lnTo>
                  <a:lnTo>
                    <a:pt x="16775" y="5944"/>
                  </a:lnTo>
                  <a:lnTo>
                    <a:pt x="16890" y="5963"/>
                  </a:lnTo>
                  <a:lnTo>
                    <a:pt x="17007" y="5983"/>
                  </a:lnTo>
                  <a:lnTo>
                    <a:pt x="17124" y="6007"/>
                  </a:lnTo>
                  <a:lnTo>
                    <a:pt x="17183" y="6019"/>
                  </a:lnTo>
                  <a:lnTo>
                    <a:pt x="17243" y="6033"/>
                  </a:lnTo>
                  <a:lnTo>
                    <a:pt x="17302" y="6047"/>
                  </a:lnTo>
                  <a:lnTo>
                    <a:pt x="17363" y="6062"/>
                  </a:lnTo>
                  <a:lnTo>
                    <a:pt x="17423" y="6077"/>
                  </a:lnTo>
                  <a:lnTo>
                    <a:pt x="17482" y="6094"/>
                  </a:lnTo>
                  <a:lnTo>
                    <a:pt x="17542" y="6111"/>
                  </a:lnTo>
                  <a:lnTo>
                    <a:pt x="17602" y="6129"/>
                  </a:lnTo>
                  <a:lnTo>
                    <a:pt x="17662" y="6148"/>
                  </a:lnTo>
                  <a:lnTo>
                    <a:pt x="17721" y="6167"/>
                  </a:lnTo>
                  <a:lnTo>
                    <a:pt x="17780" y="6188"/>
                  </a:lnTo>
                  <a:lnTo>
                    <a:pt x="17839" y="6209"/>
                  </a:lnTo>
                  <a:lnTo>
                    <a:pt x="17898" y="6231"/>
                  </a:lnTo>
                  <a:lnTo>
                    <a:pt x="17956" y="6254"/>
                  </a:lnTo>
                  <a:lnTo>
                    <a:pt x="18014" y="6278"/>
                  </a:lnTo>
                  <a:lnTo>
                    <a:pt x="18073" y="6303"/>
                  </a:lnTo>
                  <a:lnTo>
                    <a:pt x="18129" y="6329"/>
                  </a:lnTo>
                  <a:lnTo>
                    <a:pt x="18186" y="6356"/>
                  </a:lnTo>
                  <a:lnTo>
                    <a:pt x="18242" y="6384"/>
                  </a:lnTo>
                  <a:lnTo>
                    <a:pt x="18298" y="6413"/>
                  </a:lnTo>
                  <a:lnTo>
                    <a:pt x="18352" y="6443"/>
                  </a:lnTo>
                  <a:lnTo>
                    <a:pt x="18407" y="6474"/>
                  </a:lnTo>
                  <a:lnTo>
                    <a:pt x="18460" y="6506"/>
                  </a:lnTo>
                  <a:lnTo>
                    <a:pt x="18513" y="6539"/>
                  </a:lnTo>
                  <a:lnTo>
                    <a:pt x="18564" y="6573"/>
                  </a:lnTo>
                  <a:lnTo>
                    <a:pt x="18616" y="6609"/>
                  </a:lnTo>
                  <a:lnTo>
                    <a:pt x="18666" y="6646"/>
                  </a:lnTo>
                  <a:lnTo>
                    <a:pt x="18715" y="6683"/>
                  </a:lnTo>
                  <a:lnTo>
                    <a:pt x="18763" y="6722"/>
                  </a:lnTo>
                  <a:lnTo>
                    <a:pt x="18810" y="6762"/>
                  </a:lnTo>
                  <a:lnTo>
                    <a:pt x="18857" y="6803"/>
                  </a:lnTo>
                  <a:lnTo>
                    <a:pt x="18901" y="6846"/>
                  </a:lnTo>
                  <a:lnTo>
                    <a:pt x="18901" y="6846"/>
                  </a:lnTo>
                  <a:lnTo>
                    <a:pt x="18961" y="6903"/>
                  </a:lnTo>
                  <a:lnTo>
                    <a:pt x="19117" y="7058"/>
                  </a:lnTo>
                  <a:lnTo>
                    <a:pt x="19341" y="7281"/>
                  </a:lnTo>
                  <a:lnTo>
                    <a:pt x="19469" y="7408"/>
                  </a:lnTo>
                  <a:lnTo>
                    <a:pt x="19603" y="7544"/>
                  </a:lnTo>
                  <a:lnTo>
                    <a:pt x="19738" y="7681"/>
                  </a:lnTo>
                  <a:lnTo>
                    <a:pt x="19871" y="7819"/>
                  </a:lnTo>
                  <a:lnTo>
                    <a:pt x="19998" y="7952"/>
                  </a:lnTo>
                  <a:lnTo>
                    <a:pt x="20116" y="8079"/>
                  </a:lnTo>
                  <a:lnTo>
                    <a:pt x="20170" y="8138"/>
                  </a:lnTo>
                  <a:lnTo>
                    <a:pt x="20220" y="8194"/>
                  </a:lnTo>
                  <a:lnTo>
                    <a:pt x="20266" y="8246"/>
                  </a:lnTo>
                  <a:lnTo>
                    <a:pt x="20307" y="8294"/>
                  </a:lnTo>
                  <a:lnTo>
                    <a:pt x="20343" y="8339"/>
                  </a:lnTo>
                  <a:lnTo>
                    <a:pt x="20373" y="8378"/>
                  </a:lnTo>
                  <a:lnTo>
                    <a:pt x="20396" y="8411"/>
                  </a:lnTo>
                  <a:lnTo>
                    <a:pt x="20406" y="8426"/>
                  </a:lnTo>
                  <a:lnTo>
                    <a:pt x="20413" y="8439"/>
                  </a:lnTo>
                  <a:lnTo>
                    <a:pt x="20413" y="8439"/>
                  </a:lnTo>
                  <a:lnTo>
                    <a:pt x="20439" y="8487"/>
                  </a:lnTo>
                  <a:lnTo>
                    <a:pt x="20468" y="8538"/>
                  </a:lnTo>
                  <a:lnTo>
                    <a:pt x="20496" y="8593"/>
                  </a:lnTo>
                  <a:lnTo>
                    <a:pt x="20526" y="8656"/>
                  </a:lnTo>
                  <a:lnTo>
                    <a:pt x="20541" y="8690"/>
                  </a:lnTo>
                  <a:lnTo>
                    <a:pt x="20557" y="8725"/>
                  </a:lnTo>
                  <a:lnTo>
                    <a:pt x="20572" y="8763"/>
                  </a:lnTo>
                  <a:lnTo>
                    <a:pt x="20587" y="8803"/>
                  </a:lnTo>
                  <a:lnTo>
                    <a:pt x="20603" y="8846"/>
                  </a:lnTo>
                  <a:lnTo>
                    <a:pt x="20618" y="8892"/>
                  </a:lnTo>
                  <a:lnTo>
                    <a:pt x="20633" y="8940"/>
                  </a:lnTo>
                  <a:lnTo>
                    <a:pt x="20649" y="8991"/>
                  </a:lnTo>
                  <a:lnTo>
                    <a:pt x="20665" y="9045"/>
                  </a:lnTo>
                  <a:lnTo>
                    <a:pt x="20680" y="9103"/>
                  </a:lnTo>
                  <a:lnTo>
                    <a:pt x="20694" y="9164"/>
                  </a:lnTo>
                  <a:lnTo>
                    <a:pt x="20709" y="9229"/>
                  </a:lnTo>
                  <a:lnTo>
                    <a:pt x="20724" y="9297"/>
                  </a:lnTo>
                  <a:lnTo>
                    <a:pt x="20738" y="9369"/>
                  </a:lnTo>
                  <a:lnTo>
                    <a:pt x="20752" y="9447"/>
                  </a:lnTo>
                  <a:lnTo>
                    <a:pt x="20766" y="9527"/>
                  </a:lnTo>
                  <a:lnTo>
                    <a:pt x="20779" y="9612"/>
                  </a:lnTo>
                  <a:lnTo>
                    <a:pt x="20792" y="9702"/>
                  </a:lnTo>
                  <a:lnTo>
                    <a:pt x="20804" y="9797"/>
                  </a:lnTo>
                  <a:lnTo>
                    <a:pt x="20816" y="9896"/>
                  </a:lnTo>
                  <a:lnTo>
                    <a:pt x="20828" y="10001"/>
                  </a:lnTo>
                  <a:lnTo>
                    <a:pt x="20839" y="10111"/>
                  </a:lnTo>
                  <a:lnTo>
                    <a:pt x="20849" y="10225"/>
                  </a:lnTo>
                  <a:lnTo>
                    <a:pt x="20859" y="10347"/>
                  </a:lnTo>
                  <a:lnTo>
                    <a:pt x="20864" y="10302"/>
                  </a:lnTo>
                  <a:lnTo>
                    <a:pt x="20864" y="10302"/>
                  </a:lnTo>
                  <a:lnTo>
                    <a:pt x="20864" y="10185"/>
                  </a:lnTo>
                  <a:lnTo>
                    <a:pt x="20861" y="10073"/>
                  </a:lnTo>
                  <a:lnTo>
                    <a:pt x="20858" y="9963"/>
                  </a:lnTo>
                  <a:lnTo>
                    <a:pt x="20852" y="9857"/>
                  </a:lnTo>
                  <a:lnTo>
                    <a:pt x="20846" y="9755"/>
                  </a:lnTo>
                  <a:lnTo>
                    <a:pt x="20838" y="9654"/>
                  </a:lnTo>
                  <a:lnTo>
                    <a:pt x="20828" y="9558"/>
                  </a:lnTo>
                  <a:lnTo>
                    <a:pt x="20818" y="9465"/>
                  </a:lnTo>
                  <a:lnTo>
                    <a:pt x="20806" y="9374"/>
                  </a:lnTo>
                  <a:lnTo>
                    <a:pt x="20793" y="9286"/>
                  </a:lnTo>
                  <a:lnTo>
                    <a:pt x="20778" y="9202"/>
                  </a:lnTo>
                  <a:lnTo>
                    <a:pt x="20762" y="9120"/>
                  </a:lnTo>
                  <a:lnTo>
                    <a:pt x="20746" y="9041"/>
                  </a:lnTo>
                  <a:lnTo>
                    <a:pt x="20728" y="8965"/>
                  </a:lnTo>
                  <a:lnTo>
                    <a:pt x="20710" y="8892"/>
                  </a:lnTo>
                  <a:lnTo>
                    <a:pt x="20690" y="8820"/>
                  </a:lnTo>
                  <a:lnTo>
                    <a:pt x="20670" y="8752"/>
                  </a:lnTo>
                  <a:lnTo>
                    <a:pt x="20648" y="8687"/>
                  </a:lnTo>
                  <a:lnTo>
                    <a:pt x="20626" y="8624"/>
                  </a:lnTo>
                  <a:lnTo>
                    <a:pt x="20603" y="8563"/>
                  </a:lnTo>
                  <a:lnTo>
                    <a:pt x="20579" y="8505"/>
                  </a:lnTo>
                  <a:lnTo>
                    <a:pt x="20555" y="8450"/>
                  </a:lnTo>
                  <a:lnTo>
                    <a:pt x="20529" y="8396"/>
                  </a:lnTo>
                  <a:lnTo>
                    <a:pt x="20503" y="8346"/>
                  </a:lnTo>
                  <a:lnTo>
                    <a:pt x="20477" y="8296"/>
                  </a:lnTo>
                  <a:lnTo>
                    <a:pt x="20450" y="8249"/>
                  </a:lnTo>
                  <a:lnTo>
                    <a:pt x="20422" y="8205"/>
                  </a:lnTo>
                  <a:lnTo>
                    <a:pt x="20394" y="8163"/>
                  </a:lnTo>
                  <a:lnTo>
                    <a:pt x="20366" y="8122"/>
                  </a:lnTo>
                  <a:lnTo>
                    <a:pt x="20337" y="8084"/>
                  </a:lnTo>
                  <a:lnTo>
                    <a:pt x="20308" y="8048"/>
                  </a:lnTo>
                  <a:lnTo>
                    <a:pt x="20278" y="8012"/>
                  </a:lnTo>
                  <a:lnTo>
                    <a:pt x="20278" y="8012"/>
                  </a:lnTo>
                  <a:lnTo>
                    <a:pt x="20234" y="7963"/>
                  </a:lnTo>
                  <a:lnTo>
                    <a:pt x="20159" y="7885"/>
                  </a:lnTo>
                  <a:lnTo>
                    <a:pt x="20056" y="7780"/>
                  </a:lnTo>
                  <a:lnTo>
                    <a:pt x="19927" y="7647"/>
                  </a:lnTo>
                  <a:lnTo>
                    <a:pt x="19599" y="7314"/>
                  </a:lnTo>
                  <a:lnTo>
                    <a:pt x="19187" y="6899"/>
                  </a:lnTo>
                  <a:lnTo>
                    <a:pt x="18708" y="6418"/>
                  </a:lnTo>
                  <a:lnTo>
                    <a:pt x="18176" y="5884"/>
                  </a:lnTo>
                  <a:lnTo>
                    <a:pt x="17604" y="5314"/>
                  </a:lnTo>
                  <a:lnTo>
                    <a:pt x="17008" y="4720"/>
                  </a:lnTo>
                  <a:lnTo>
                    <a:pt x="16402" y="4117"/>
                  </a:lnTo>
                  <a:lnTo>
                    <a:pt x="15801" y="3522"/>
                  </a:lnTo>
                  <a:lnTo>
                    <a:pt x="15218" y="2947"/>
                  </a:lnTo>
                  <a:lnTo>
                    <a:pt x="14670" y="2408"/>
                  </a:lnTo>
                  <a:lnTo>
                    <a:pt x="14413" y="2156"/>
                  </a:lnTo>
                  <a:lnTo>
                    <a:pt x="14169" y="1920"/>
                  </a:lnTo>
                  <a:lnTo>
                    <a:pt x="13941" y="1698"/>
                  </a:lnTo>
                  <a:lnTo>
                    <a:pt x="13731" y="1495"/>
                  </a:lnTo>
                  <a:lnTo>
                    <a:pt x="13541" y="1311"/>
                  </a:lnTo>
                  <a:lnTo>
                    <a:pt x="13370" y="1150"/>
                  </a:lnTo>
                  <a:lnTo>
                    <a:pt x="13224" y="1012"/>
                  </a:lnTo>
                  <a:lnTo>
                    <a:pt x="13101" y="899"/>
                  </a:lnTo>
                  <a:lnTo>
                    <a:pt x="13101" y="899"/>
                  </a:lnTo>
                  <a:lnTo>
                    <a:pt x="13053" y="857"/>
                  </a:lnTo>
                  <a:lnTo>
                    <a:pt x="13005" y="815"/>
                  </a:lnTo>
                  <a:lnTo>
                    <a:pt x="12955" y="775"/>
                  </a:lnTo>
                  <a:lnTo>
                    <a:pt x="12905" y="735"/>
                  </a:lnTo>
                  <a:lnTo>
                    <a:pt x="12854" y="698"/>
                  </a:lnTo>
                  <a:lnTo>
                    <a:pt x="12804" y="662"/>
                  </a:lnTo>
                  <a:lnTo>
                    <a:pt x="12752" y="627"/>
                  </a:lnTo>
                  <a:lnTo>
                    <a:pt x="12701" y="593"/>
                  </a:lnTo>
                  <a:lnTo>
                    <a:pt x="12648" y="561"/>
                  </a:lnTo>
                  <a:lnTo>
                    <a:pt x="12596" y="530"/>
                  </a:lnTo>
                  <a:lnTo>
                    <a:pt x="12543" y="500"/>
                  </a:lnTo>
                  <a:lnTo>
                    <a:pt x="12491" y="470"/>
                  </a:lnTo>
                  <a:lnTo>
                    <a:pt x="12437" y="442"/>
                  </a:lnTo>
                  <a:lnTo>
                    <a:pt x="12384" y="416"/>
                  </a:lnTo>
                  <a:lnTo>
                    <a:pt x="12330" y="390"/>
                  </a:lnTo>
                  <a:lnTo>
                    <a:pt x="12278" y="366"/>
                  </a:lnTo>
                  <a:lnTo>
                    <a:pt x="12224" y="342"/>
                  </a:lnTo>
                  <a:lnTo>
                    <a:pt x="12171" y="320"/>
                  </a:lnTo>
                  <a:lnTo>
                    <a:pt x="12117" y="298"/>
                  </a:lnTo>
                  <a:lnTo>
                    <a:pt x="12064" y="278"/>
                  </a:lnTo>
                  <a:lnTo>
                    <a:pt x="12010" y="258"/>
                  </a:lnTo>
                  <a:lnTo>
                    <a:pt x="11958" y="240"/>
                  </a:lnTo>
                  <a:lnTo>
                    <a:pt x="11905" y="222"/>
                  </a:lnTo>
                  <a:lnTo>
                    <a:pt x="11853" y="204"/>
                  </a:lnTo>
                  <a:lnTo>
                    <a:pt x="11800" y="188"/>
                  </a:lnTo>
                  <a:lnTo>
                    <a:pt x="11749" y="173"/>
                  </a:lnTo>
                  <a:lnTo>
                    <a:pt x="11697" y="159"/>
                  </a:lnTo>
                  <a:lnTo>
                    <a:pt x="11646" y="145"/>
                  </a:lnTo>
                  <a:lnTo>
                    <a:pt x="11596" y="133"/>
                  </a:lnTo>
                  <a:lnTo>
                    <a:pt x="11546" y="121"/>
                  </a:lnTo>
                  <a:lnTo>
                    <a:pt x="11447" y="99"/>
                  </a:lnTo>
                  <a:lnTo>
                    <a:pt x="11351" y="80"/>
                  </a:lnTo>
                  <a:lnTo>
                    <a:pt x="11258" y="63"/>
                  </a:lnTo>
                  <a:lnTo>
                    <a:pt x="11169" y="49"/>
                  </a:lnTo>
                  <a:lnTo>
                    <a:pt x="11082" y="37"/>
                  </a:lnTo>
                  <a:lnTo>
                    <a:pt x="10999" y="27"/>
                  </a:lnTo>
                  <a:lnTo>
                    <a:pt x="10920" y="19"/>
                  </a:lnTo>
                  <a:lnTo>
                    <a:pt x="10847" y="13"/>
                  </a:lnTo>
                  <a:lnTo>
                    <a:pt x="10777" y="8"/>
                  </a:lnTo>
                  <a:lnTo>
                    <a:pt x="10712" y="5"/>
                  </a:lnTo>
                  <a:lnTo>
                    <a:pt x="10654" y="2"/>
                  </a:lnTo>
                  <a:lnTo>
                    <a:pt x="10600" y="1"/>
                  </a:lnTo>
                  <a:lnTo>
                    <a:pt x="10554" y="0"/>
                  </a:lnTo>
                  <a:lnTo>
                    <a:pt x="10479" y="0"/>
                  </a:lnTo>
                  <a:lnTo>
                    <a:pt x="10433" y="1"/>
                  </a:lnTo>
                  <a:lnTo>
                    <a:pt x="10433" y="1"/>
                  </a:lnTo>
                  <a:lnTo>
                    <a:pt x="10385" y="0"/>
                  </a:lnTo>
                  <a:lnTo>
                    <a:pt x="10312" y="0"/>
                  </a:lnTo>
                  <a:lnTo>
                    <a:pt x="10264" y="1"/>
                  </a:lnTo>
                  <a:lnTo>
                    <a:pt x="10211" y="2"/>
                  </a:lnTo>
                  <a:lnTo>
                    <a:pt x="10152" y="5"/>
                  </a:lnTo>
                  <a:lnTo>
                    <a:pt x="10088" y="8"/>
                  </a:lnTo>
                  <a:lnTo>
                    <a:pt x="10018" y="13"/>
                  </a:lnTo>
                  <a:lnTo>
                    <a:pt x="9944" y="19"/>
                  </a:lnTo>
                  <a:lnTo>
                    <a:pt x="9866" y="27"/>
                  </a:lnTo>
                  <a:lnTo>
                    <a:pt x="9783" y="37"/>
                  </a:lnTo>
                  <a:lnTo>
                    <a:pt x="9697" y="49"/>
                  </a:lnTo>
                  <a:lnTo>
                    <a:pt x="9606" y="63"/>
                  </a:lnTo>
                  <a:lnTo>
                    <a:pt x="9513" y="80"/>
                  </a:lnTo>
                  <a:lnTo>
                    <a:pt x="9417" y="99"/>
                  </a:lnTo>
                  <a:lnTo>
                    <a:pt x="9319" y="121"/>
                  </a:lnTo>
                  <a:lnTo>
                    <a:pt x="9269" y="133"/>
                  </a:lnTo>
                  <a:lnTo>
                    <a:pt x="9219" y="145"/>
                  </a:lnTo>
                  <a:lnTo>
                    <a:pt x="9167" y="159"/>
                  </a:lnTo>
                  <a:lnTo>
                    <a:pt x="9116" y="173"/>
                  </a:lnTo>
                  <a:lnTo>
                    <a:pt x="9064" y="188"/>
                  </a:lnTo>
                  <a:lnTo>
                    <a:pt x="9012" y="204"/>
                  </a:lnTo>
                  <a:lnTo>
                    <a:pt x="8959" y="222"/>
                  </a:lnTo>
                  <a:lnTo>
                    <a:pt x="8907" y="240"/>
                  </a:lnTo>
                  <a:lnTo>
                    <a:pt x="8854" y="258"/>
                  </a:lnTo>
                  <a:lnTo>
                    <a:pt x="8801" y="278"/>
                  </a:lnTo>
                  <a:lnTo>
                    <a:pt x="8747" y="298"/>
                  </a:lnTo>
                  <a:lnTo>
                    <a:pt x="8695" y="320"/>
                  </a:lnTo>
                  <a:lnTo>
                    <a:pt x="8641" y="342"/>
                  </a:lnTo>
                  <a:lnTo>
                    <a:pt x="8588" y="366"/>
                  </a:lnTo>
                  <a:lnTo>
                    <a:pt x="8534" y="390"/>
                  </a:lnTo>
                  <a:lnTo>
                    <a:pt x="8481" y="416"/>
                  </a:lnTo>
                  <a:lnTo>
                    <a:pt x="8427" y="442"/>
                  </a:lnTo>
                  <a:lnTo>
                    <a:pt x="8375" y="470"/>
                  </a:lnTo>
                  <a:lnTo>
                    <a:pt x="8321" y="500"/>
                  </a:lnTo>
                  <a:lnTo>
                    <a:pt x="8269" y="530"/>
                  </a:lnTo>
                  <a:lnTo>
                    <a:pt x="8216" y="561"/>
                  </a:lnTo>
                  <a:lnTo>
                    <a:pt x="8165" y="593"/>
                  </a:lnTo>
                  <a:lnTo>
                    <a:pt x="8112" y="627"/>
                  </a:lnTo>
                  <a:lnTo>
                    <a:pt x="8062" y="662"/>
                  </a:lnTo>
                  <a:lnTo>
                    <a:pt x="8010" y="698"/>
                  </a:lnTo>
                  <a:lnTo>
                    <a:pt x="7960" y="735"/>
                  </a:lnTo>
                  <a:lnTo>
                    <a:pt x="7910" y="775"/>
                  </a:lnTo>
                  <a:lnTo>
                    <a:pt x="7861" y="815"/>
                  </a:lnTo>
                  <a:lnTo>
                    <a:pt x="7811" y="857"/>
                  </a:lnTo>
                  <a:lnTo>
                    <a:pt x="7764" y="899"/>
                  </a:lnTo>
                  <a:lnTo>
                    <a:pt x="7764" y="899"/>
                  </a:lnTo>
                  <a:lnTo>
                    <a:pt x="7642" y="1012"/>
                  </a:lnTo>
                  <a:lnTo>
                    <a:pt x="7495" y="1150"/>
                  </a:lnTo>
                  <a:lnTo>
                    <a:pt x="7325" y="1311"/>
                  </a:lnTo>
                  <a:lnTo>
                    <a:pt x="7134" y="1495"/>
                  </a:lnTo>
                  <a:lnTo>
                    <a:pt x="6923" y="1698"/>
                  </a:lnTo>
                  <a:lnTo>
                    <a:pt x="6696" y="1920"/>
                  </a:lnTo>
                  <a:lnTo>
                    <a:pt x="6453" y="2156"/>
                  </a:lnTo>
                  <a:lnTo>
                    <a:pt x="6196" y="2408"/>
                  </a:lnTo>
                  <a:lnTo>
                    <a:pt x="5646" y="2947"/>
                  </a:lnTo>
                  <a:lnTo>
                    <a:pt x="5064" y="3522"/>
                  </a:lnTo>
                  <a:lnTo>
                    <a:pt x="4462" y="4117"/>
                  </a:lnTo>
                  <a:lnTo>
                    <a:pt x="3857" y="4720"/>
                  </a:lnTo>
                  <a:lnTo>
                    <a:pt x="3260" y="5314"/>
                  </a:lnTo>
                  <a:lnTo>
                    <a:pt x="2689" y="5884"/>
                  </a:lnTo>
                  <a:lnTo>
                    <a:pt x="2157" y="6418"/>
                  </a:lnTo>
                  <a:lnTo>
                    <a:pt x="1678" y="6899"/>
                  </a:lnTo>
                  <a:lnTo>
                    <a:pt x="1267" y="7314"/>
                  </a:lnTo>
                  <a:lnTo>
                    <a:pt x="938" y="7647"/>
                  </a:lnTo>
                  <a:lnTo>
                    <a:pt x="810" y="7780"/>
                  </a:lnTo>
                  <a:lnTo>
                    <a:pt x="707" y="7885"/>
                  </a:lnTo>
                  <a:lnTo>
                    <a:pt x="632" y="7963"/>
                  </a:lnTo>
                  <a:lnTo>
                    <a:pt x="587" y="8012"/>
                  </a:lnTo>
                  <a:lnTo>
                    <a:pt x="587" y="8012"/>
                  </a:lnTo>
                  <a:lnTo>
                    <a:pt x="557" y="8048"/>
                  </a:lnTo>
                  <a:lnTo>
                    <a:pt x="528" y="8084"/>
                  </a:lnTo>
                  <a:lnTo>
                    <a:pt x="500" y="8122"/>
                  </a:lnTo>
                  <a:lnTo>
                    <a:pt x="470" y="8163"/>
                  </a:lnTo>
                  <a:lnTo>
                    <a:pt x="443" y="8205"/>
                  </a:lnTo>
                  <a:lnTo>
                    <a:pt x="415" y="8249"/>
                  </a:lnTo>
                  <a:lnTo>
                    <a:pt x="389" y="8296"/>
                  </a:lnTo>
                  <a:lnTo>
                    <a:pt x="361" y="8346"/>
                  </a:lnTo>
                  <a:lnTo>
                    <a:pt x="336" y="8396"/>
                  </a:lnTo>
                  <a:lnTo>
                    <a:pt x="311" y="8450"/>
                  </a:lnTo>
                  <a:lnTo>
                    <a:pt x="286" y="8505"/>
                  </a:lnTo>
                  <a:lnTo>
                    <a:pt x="263" y="8563"/>
                  </a:lnTo>
                  <a:lnTo>
                    <a:pt x="239" y="8624"/>
                  </a:lnTo>
                  <a:lnTo>
                    <a:pt x="217" y="8687"/>
                  </a:lnTo>
                  <a:lnTo>
                    <a:pt x="195" y="8752"/>
                  </a:lnTo>
                  <a:lnTo>
                    <a:pt x="175" y="8820"/>
                  </a:lnTo>
                  <a:lnTo>
                    <a:pt x="156" y="8892"/>
                  </a:lnTo>
                  <a:lnTo>
                    <a:pt x="136" y="8965"/>
                  </a:lnTo>
                  <a:lnTo>
                    <a:pt x="119" y="9041"/>
                  </a:lnTo>
                  <a:lnTo>
                    <a:pt x="102" y="9120"/>
                  </a:lnTo>
                  <a:lnTo>
                    <a:pt x="87" y="9202"/>
                  </a:lnTo>
                  <a:lnTo>
                    <a:pt x="73" y="9286"/>
                  </a:lnTo>
                  <a:lnTo>
                    <a:pt x="59" y="9374"/>
                  </a:lnTo>
                  <a:lnTo>
                    <a:pt x="48" y="9465"/>
                  </a:lnTo>
                  <a:lnTo>
                    <a:pt x="36" y="9558"/>
                  </a:lnTo>
                  <a:lnTo>
                    <a:pt x="27" y="9654"/>
                  </a:lnTo>
                  <a:lnTo>
                    <a:pt x="19" y="9755"/>
                  </a:lnTo>
                  <a:lnTo>
                    <a:pt x="12" y="9857"/>
                  </a:lnTo>
                  <a:lnTo>
                    <a:pt x="7" y="9963"/>
                  </a:lnTo>
                  <a:lnTo>
                    <a:pt x="3" y="10073"/>
                  </a:lnTo>
                  <a:lnTo>
                    <a:pt x="1" y="10185"/>
                  </a:lnTo>
                  <a:lnTo>
                    <a:pt x="0" y="10302"/>
                  </a:lnTo>
                  <a:lnTo>
                    <a:pt x="5" y="10347"/>
                  </a:lnTo>
                  <a:lnTo>
                    <a:pt x="5" y="10347"/>
                  </a:lnTo>
                  <a:lnTo>
                    <a:pt x="15" y="10225"/>
                  </a:lnTo>
                  <a:lnTo>
                    <a:pt x="25" y="10111"/>
                  </a:lnTo>
                  <a:lnTo>
                    <a:pt x="36" y="10001"/>
                  </a:lnTo>
                  <a:lnTo>
                    <a:pt x="49" y="9896"/>
                  </a:lnTo>
                  <a:lnTo>
                    <a:pt x="61" y="9797"/>
                  </a:lnTo>
                  <a:lnTo>
                    <a:pt x="73" y="9702"/>
                  </a:lnTo>
                  <a:lnTo>
                    <a:pt x="86" y="9612"/>
                  </a:lnTo>
                  <a:lnTo>
                    <a:pt x="99" y="9527"/>
                  </a:lnTo>
                  <a:lnTo>
                    <a:pt x="113" y="9447"/>
                  </a:lnTo>
                  <a:lnTo>
                    <a:pt x="126" y="9369"/>
                  </a:lnTo>
                  <a:lnTo>
                    <a:pt x="141" y="9297"/>
                  </a:lnTo>
                  <a:lnTo>
                    <a:pt x="156" y="9229"/>
                  </a:lnTo>
                  <a:lnTo>
                    <a:pt x="171" y="9164"/>
                  </a:lnTo>
                  <a:lnTo>
                    <a:pt x="186" y="9103"/>
                  </a:lnTo>
                  <a:lnTo>
                    <a:pt x="201" y="9045"/>
                  </a:lnTo>
                  <a:lnTo>
                    <a:pt x="216" y="8991"/>
                  </a:lnTo>
                  <a:lnTo>
                    <a:pt x="231" y="8940"/>
                  </a:lnTo>
                  <a:lnTo>
                    <a:pt x="246" y="8892"/>
                  </a:lnTo>
                  <a:lnTo>
                    <a:pt x="263" y="8846"/>
                  </a:lnTo>
                  <a:lnTo>
                    <a:pt x="278" y="8803"/>
                  </a:lnTo>
                  <a:lnTo>
                    <a:pt x="293" y="8763"/>
                  </a:lnTo>
                  <a:lnTo>
                    <a:pt x="308" y="8725"/>
                  </a:lnTo>
                  <a:lnTo>
                    <a:pt x="323" y="8690"/>
                  </a:lnTo>
                  <a:lnTo>
                    <a:pt x="338" y="8656"/>
                  </a:lnTo>
                  <a:lnTo>
                    <a:pt x="369" y="8593"/>
                  </a:lnTo>
                  <a:lnTo>
                    <a:pt x="397" y="8538"/>
                  </a:lnTo>
                  <a:lnTo>
                    <a:pt x="425" y="8487"/>
                  </a:lnTo>
                  <a:lnTo>
                    <a:pt x="451" y="8439"/>
                  </a:lnTo>
                  <a:lnTo>
                    <a:pt x="451" y="8439"/>
                  </a:lnTo>
                  <a:lnTo>
                    <a:pt x="458" y="8426"/>
                  </a:lnTo>
                  <a:lnTo>
                    <a:pt x="468" y="8411"/>
                  </a:lnTo>
                  <a:lnTo>
                    <a:pt x="492" y="8378"/>
                  </a:lnTo>
                  <a:lnTo>
                    <a:pt x="522" y="8339"/>
                  </a:lnTo>
                  <a:lnTo>
                    <a:pt x="558" y="8294"/>
                  </a:lnTo>
                  <a:lnTo>
                    <a:pt x="599" y="8246"/>
                  </a:lnTo>
                  <a:lnTo>
                    <a:pt x="645" y="8194"/>
                  </a:lnTo>
                  <a:lnTo>
                    <a:pt x="695" y="8138"/>
                  </a:lnTo>
                  <a:lnTo>
                    <a:pt x="749" y="8079"/>
                  </a:lnTo>
                  <a:lnTo>
                    <a:pt x="866" y="7952"/>
                  </a:lnTo>
                  <a:lnTo>
                    <a:pt x="993" y="7819"/>
                  </a:lnTo>
                  <a:lnTo>
                    <a:pt x="1127" y="7681"/>
                  </a:lnTo>
                  <a:lnTo>
                    <a:pt x="1262" y="7544"/>
                  </a:lnTo>
                  <a:lnTo>
                    <a:pt x="1395" y="7408"/>
                  </a:lnTo>
                  <a:lnTo>
                    <a:pt x="1523" y="7281"/>
                  </a:lnTo>
                  <a:lnTo>
                    <a:pt x="1747" y="7058"/>
                  </a:lnTo>
                  <a:lnTo>
                    <a:pt x="1905" y="6903"/>
                  </a:lnTo>
                  <a:lnTo>
                    <a:pt x="1963" y="6846"/>
                  </a:lnTo>
                  <a:lnTo>
                    <a:pt x="1963" y="6846"/>
                  </a:lnTo>
                  <a:close/>
                </a:path>
              </a:pathLst>
            </a:custGeom>
            <a:solidFill>
              <a:schemeClr val="bg1">
                <a:lumMod val="85000"/>
              </a:schemeClr>
            </a:solidFill>
            <a:ln w="9525">
              <a:noFill/>
              <a:round/>
              <a:headEnd/>
              <a:tailEnd/>
            </a:ln>
          </p:spPr>
          <p:txBody>
            <a:bodyPr vert="horz" wrap="square" lIns="96422" tIns="48211" rIns="96422" bIns="48211" numCol="1" anchor="t" anchorCtr="0" compatLnSpc="1">
              <a:prstTxWarp prst="textNoShape">
                <a:avLst/>
              </a:prstTxWarp>
            </a:bodyPr>
            <a:lstStyle/>
            <a:p>
              <a:endParaRPr lang="fr-FR" sz="1799" kern="0">
                <a:solidFill>
                  <a:sysClr val="windowText" lastClr="000000"/>
                </a:solidFill>
              </a:endParaRPr>
            </a:p>
          </p:txBody>
        </p:sp>
        <p:sp>
          <p:nvSpPr>
            <p:cNvPr id="1032" name="Freeform 8"/>
            <p:cNvSpPr>
              <a:spLocks/>
            </p:cNvSpPr>
            <p:nvPr/>
          </p:nvSpPr>
          <p:spPr bwMode="auto">
            <a:xfrm rot="20191043">
              <a:off x="5789902" y="2480608"/>
              <a:ext cx="3122576" cy="2077091"/>
            </a:xfrm>
            <a:custGeom>
              <a:avLst/>
              <a:gdLst/>
              <a:ahLst/>
              <a:cxnLst>
                <a:cxn ang="0">
                  <a:pos x="4996" y="4484"/>
                </a:cxn>
                <a:cxn ang="0">
                  <a:pos x="4315" y="4432"/>
                </a:cxn>
                <a:cxn ang="0">
                  <a:pos x="3622" y="4314"/>
                </a:cxn>
                <a:cxn ang="0">
                  <a:pos x="3204" y="4198"/>
                </a:cxn>
                <a:cxn ang="0">
                  <a:pos x="2793" y="4043"/>
                </a:cxn>
                <a:cxn ang="0">
                  <a:pos x="2405" y="3840"/>
                </a:cxn>
                <a:cxn ang="0">
                  <a:pos x="2055" y="3584"/>
                </a:cxn>
                <a:cxn ang="0">
                  <a:pos x="1395" y="2938"/>
                </a:cxn>
                <a:cxn ang="0">
                  <a:pos x="646" y="2153"/>
                </a:cxn>
                <a:cxn ang="0">
                  <a:pos x="452" y="1907"/>
                </a:cxn>
                <a:cxn ang="0">
                  <a:pos x="308" y="1621"/>
                </a:cxn>
                <a:cxn ang="0">
                  <a:pos x="200" y="1301"/>
                </a:cxn>
                <a:cxn ang="0">
                  <a:pos x="99" y="819"/>
                </a:cxn>
                <a:cxn ang="0">
                  <a:pos x="16" y="121"/>
                </a:cxn>
                <a:cxn ang="0">
                  <a:pos x="13" y="489"/>
                </a:cxn>
                <a:cxn ang="0">
                  <a:pos x="86" y="1146"/>
                </a:cxn>
                <a:cxn ang="0">
                  <a:pos x="217" y="1659"/>
                </a:cxn>
                <a:cxn ang="0">
                  <a:pos x="388" y="2051"/>
                </a:cxn>
                <a:cxn ang="0">
                  <a:pos x="587" y="2334"/>
                </a:cxn>
                <a:cxn ang="0">
                  <a:pos x="1678" y="3448"/>
                </a:cxn>
                <a:cxn ang="0">
                  <a:pos x="5647" y="7399"/>
                </a:cxn>
                <a:cxn ang="0">
                  <a:pos x="7495" y="9196"/>
                </a:cxn>
                <a:cxn ang="0">
                  <a:pos x="7972" y="9620"/>
                </a:cxn>
                <a:cxn ang="0">
                  <a:pos x="8358" y="9867"/>
                </a:cxn>
                <a:cxn ang="0">
                  <a:pos x="8754" y="10050"/>
                </a:cxn>
                <a:cxn ang="0">
                  <a:pos x="9144" y="10181"/>
                </a:cxn>
                <a:cxn ang="0">
                  <a:pos x="9612" y="10284"/>
                </a:cxn>
                <a:cxn ang="0">
                  <a:pos x="10182" y="10343"/>
                </a:cxn>
                <a:cxn ang="0">
                  <a:pos x="14532" y="10340"/>
                </a:cxn>
                <a:cxn ang="0">
                  <a:pos x="20159" y="10354"/>
                </a:cxn>
                <a:cxn ang="0">
                  <a:pos x="20891" y="10427"/>
                </a:cxn>
                <a:cxn ang="0">
                  <a:pos x="21479" y="10544"/>
                </a:cxn>
                <a:cxn ang="0">
                  <a:pos x="21896" y="10671"/>
                </a:cxn>
                <a:cxn ang="0">
                  <a:pos x="22302" y="10838"/>
                </a:cxn>
                <a:cxn ang="0">
                  <a:pos x="22681" y="11056"/>
                </a:cxn>
                <a:cxn ang="0">
                  <a:pos x="23018" y="11328"/>
                </a:cxn>
                <a:cxn ang="0">
                  <a:pos x="23855" y="12164"/>
                </a:cxn>
                <a:cxn ang="0">
                  <a:pos x="24423" y="12777"/>
                </a:cxn>
                <a:cxn ang="0">
                  <a:pos x="24556" y="12969"/>
                </a:cxn>
                <a:cxn ang="0">
                  <a:pos x="24703" y="13286"/>
                </a:cxn>
                <a:cxn ang="0">
                  <a:pos x="24810" y="13646"/>
                </a:cxn>
                <a:cxn ang="0">
                  <a:pos x="24908" y="14184"/>
                </a:cxn>
                <a:cxn ang="0">
                  <a:pos x="24981" y="14784"/>
                </a:cxn>
                <a:cxn ang="0">
                  <a:pos x="24955" y="14137"/>
                </a:cxn>
                <a:cxn ang="0">
                  <a:pos x="24863" y="13523"/>
                </a:cxn>
                <a:cxn ang="0">
                  <a:pos x="24720" y="13046"/>
                </a:cxn>
                <a:cxn ang="0">
                  <a:pos x="24539" y="12688"/>
                </a:cxn>
                <a:cxn ang="0">
                  <a:pos x="24349" y="12446"/>
                </a:cxn>
                <a:cxn ang="0">
                  <a:pos x="22292" y="10367"/>
                </a:cxn>
                <a:cxn ang="0">
                  <a:pos x="18528" y="6639"/>
                </a:cxn>
                <a:cxn ang="0">
                  <a:pos x="17217" y="5382"/>
                </a:cxn>
                <a:cxn ang="0">
                  <a:pos x="16901" y="5132"/>
                </a:cxn>
                <a:cxn ang="0">
                  <a:pos x="16511" y="4904"/>
                </a:cxn>
                <a:cxn ang="0">
                  <a:pos x="16115" y="4736"/>
                </a:cxn>
                <a:cxn ang="0">
                  <a:pos x="15728" y="4619"/>
                </a:cxn>
                <a:cxn ang="0">
                  <a:pos x="15183" y="4518"/>
                </a:cxn>
                <a:cxn ang="0">
                  <a:pos x="14687" y="4483"/>
                </a:cxn>
              </a:cxnLst>
              <a:rect l="0" t="0" r="r" b="b"/>
              <a:pathLst>
                <a:path w="24981" h="14829">
                  <a:moveTo>
                    <a:pt x="10449" y="4489"/>
                  </a:moveTo>
                  <a:lnTo>
                    <a:pt x="10449" y="4489"/>
                  </a:lnTo>
                  <a:lnTo>
                    <a:pt x="5281" y="4489"/>
                  </a:lnTo>
                  <a:lnTo>
                    <a:pt x="5281" y="4489"/>
                  </a:lnTo>
                  <a:lnTo>
                    <a:pt x="5150" y="4488"/>
                  </a:lnTo>
                  <a:lnTo>
                    <a:pt x="5076" y="4486"/>
                  </a:lnTo>
                  <a:lnTo>
                    <a:pt x="4996" y="4484"/>
                  </a:lnTo>
                  <a:lnTo>
                    <a:pt x="4911" y="4480"/>
                  </a:lnTo>
                  <a:lnTo>
                    <a:pt x="4821" y="4475"/>
                  </a:lnTo>
                  <a:lnTo>
                    <a:pt x="4727" y="4470"/>
                  </a:lnTo>
                  <a:lnTo>
                    <a:pt x="4629" y="4463"/>
                  </a:lnTo>
                  <a:lnTo>
                    <a:pt x="4527" y="4454"/>
                  </a:lnTo>
                  <a:lnTo>
                    <a:pt x="4423" y="4444"/>
                  </a:lnTo>
                  <a:lnTo>
                    <a:pt x="4315" y="4432"/>
                  </a:lnTo>
                  <a:lnTo>
                    <a:pt x="4203" y="4418"/>
                  </a:lnTo>
                  <a:lnTo>
                    <a:pt x="4090" y="4402"/>
                  </a:lnTo>
                  <a:lnTo>
                    <a:pt x="3975" y="4384"/>
                  </a:lnTo>
                  <a:lnTo>
                    <a:pt x="3859" y="4363"/>
                  </a:lnTo>
                  <a:lnTo>
                    <a:pt x="3741" y="4340"/>
                  </a:lnTo>
                  <a:lnTo>
                    <a:pt x="3682" y="4327"/>
                  </a:lnTo>
                  <a:lnTo>
                    <a:pt x="3622" y="4314"/>
                  </a:lnTo>
                  <a:lnTo>
                    <a:pt x="3563" y="4300"/>
                  </a:lnTo>
                  <a:lnTo>
                    <a:pt x="3503" y="4285"/>
                  </a:lnTo>
                  <a:lnTo>
                    <a:pt x="3442" y="4269"/>
                  </a:lnTo>
                  <a:lnTo>
                    <a:pt x="3383" y="4253"/>
                  </a:lnTo>
                  <a:lnTo>
                    <a:pt x="3323" y="4236"/>
                  </a:lnTo>
                  <a:lnTo>
                    <a:pt x="3264" y="4218"/>
                  </a:lnTo>
                  <a:lnTo>
                    <a:pt x="3204" y="4198"/>
                  </a:lnTo>
                  <a:lnTo>
                    <a:pt x="3145" y="4179"/>
                  </a:lnTo>
                  <a:lnTo>
                    <a:pt x="3085" y="4159"/>
                  </a:lnTo>
                  <a:lnTo>
                    <a:pt x="3026" y="4137"/>
                  </a:lnTo>
                  <a:lnTo>
                    <a:pt x="2967" y="4115"/>
                  </a:lnTo>
                  <a:lnTo>
                    <a:pt x="2908" y="4092"/>
                  </a:lnTo>
                  <a:lnTo>
                    <a:pt x="2851" y="4068"/>
                  </a:lnTo>
                  <a:lnTo>
                    <a:pt x="2793" y="4043"/>
                  </a:lnTo>
                  <a:lnTo>
                    <a:pt x="2736" y="4018"/>
                  </a:lnTo>
                  <a:lnTo>
                    <a:pt x="2679" y="3991"/>
                  </a:lnTo>
                  <a:lnTo>
                    <a:pt x="2623" y="3963"/>
                  </a:lnTo>
                  <a:lnTo>
                    <a:pt x="2567" y="3934"/>
                  </a:lnTo>
                  <a:lnTo>
                    <a:pt x="2513" y="3903"/>
                  </a:lnTo>
                  <a:lnTo>
                    <a:pt x="2458" y="3872"/>
                  </a:lnTo>
                  <a:lnTo>
                    <a:pt x="2405" y="3840"/>
                  </a:lnTo>
                  <a:lnTo>
                    <a:pt x="2352" y="3807"/>
                  </a:lnTo>
                  <a:lnTo>
                    <a:pt x="2301" y="3773"/>
                  </a:lnTo>
                  <a:lnTo>
                    <a:pt x="2249" y="3738"/>
                  </a:lnTo>
                  <a:lnTo>
                    <a:pt x="2200" y="3702"/>
                  </a:lnTo>
                  <a:lnTo>
                    <a:pt x="2150" y="3664"/>
                  </a:lnTo>
                  <a:lnTo>
                    <a:pt x="2102" y="3624"/>
                  </a:lnTo>
                  <a:lnTo>
                    <a:pt x="2055" y="3584"/>
                  </a:lnTo>
                  <a:lnTo>
                    <a:pt x="2009" y="3543"/>
                  </a:lnTo>
                  <a:lnTo>
                    <a:pt x="1964" y="3501"/>
                  </a:lnTo>
                  <a:lnTo>
                    <a:pt x="1964" y="3501"/>
                  </a:lnTo>
                  <a:lnTo>
                    <a:pt x="1905" y="3444"/>
                  </a:lnTo>
                  <a:lnTo>
                    <a:pt x="1748" y="3289"/>
                  </a:lnTo>
                  <a:lnTo>
                    <a:pt x="1524" y="3066"/>
                  </a:lnTo>
                  <a:lnTo>
                    <a:pt x="1395" y="2938"/>
                  </a:lnTo>
                  <a:lnTo>
                    <a:pt x="1262" y="2803"/>
                  </a:lnTo>
                  <a:lnTo>
                    <a:pt x="1127" y="2665"/>
                  </a:lnTo>
                  <a:lnTo>
                    <a:pt x="994" y="2528"/>
                  </a:lnTo>
                  <a:lnTo>
                    <a:pt x="867" y="2394"/>
                  </a:lnTo>
                  <a:lnTo>
                    <a:pt x="749" y="2268"/>
                  </a:lnTo>
                  <a:lnTo>
                    <a:pt x="695" y="2208"/>
                  </a:lnTo>
                  <a:lnTo>
                    <a:pt x="646" y="2153"/>
                  </a:lnTo>
                  <a:lnTo>
                    <a:pt x="599" y="2100"/>
                  </a:lnTo>
                  <a:lnTo>
                    <a:pt x="559" y="2052"/>
                  </a:lnTo>
                  <a:lnTo>
                    <a:pt x="522" y="2008"/>
                  </a:lnTo>
                  <a:lnTo>
                    <a:pt x="492" y="1969"/>
                  </a:lnTo>
                  <a:lnTo>
                    <a:pt x="469" y="1935"/>
                  </a:lnTo>
                  <a:lnTo>
                    <a:pt x="460" y="1920"/>
                  </a:lnTo>
                  <a:lnTo>
                    <a:pt x="452" y="1907"/>
                  </a:lnTo>
                  <a:lnTo>
                    <a:pt x="452" y="1907"/>
                  </a:lnTo>
                  <a:lnTo>
                    <a:pt x="425" y="1860"/>
                  </a:lnTo>
                  <a:lnTo>
                    <a:pt x="398" y="1809"/>
                  </a:lnTo>
                  <a:lnTo>
                    <a:pt x="369" y="1753"/>
                  </a:lnTo>
                  <a:lnTo>
                    <a:pt x="340" y="1691"/>
                  </a:lnTo>
                  <a:lnTo>
                    <a:pt x="325" y="1657"/>
                  </a:lnTo>
                  <a:lnTo>
                    <a:pt x="308" y="1621"/>
                  </a:lnTo>
                  <a:lnTo>
                    <a:pt x="293" y="1583"/>
                  </a:lnTo>
                  <a:lnTo>
                    <a:pt x="278" y="1543"/>
                  </a:lnTo>
                  <a:lnTo>
                    <a:pt x="263" y="1501"/>
                  </a:lnTo>
                  <a:lnTo>
                    <a:pt x="247" y="1455"/>
                  </a:lnTo>
                  <a:lnTo>
                    <a:pt x="232" y="1407"/>
                  </a:lnTo>
                  <a:lnTo>
                    <a:pt x="217" y="1355"/>
                  </a:lnTo>
                  <a:lnTo>
                    <a:pt x="200" y="1301"/>
                  </a:lnTo>
                  <a:lnTo>
                    <a:pt x="185" y="1244"/>
                  </a:lnTo>
                  <a:lnTo>
                    <a:pt x="171" y="1183"/>
                  </a:lnTo>
                  <a:lnTo>
                    <a:pt x="156" y="1118"/>
                  </a:lnTo>
                  <a:lnTo>
                    <a:pt x="142" y="1049"/>
                  </a:lnTo>
                  <a:lnTo>
                    <a:pt x="127" y="977"/>
                  </a:lnTo>
                  <a:lnTo>
                    <a:pt x="114" y="901"/>
                  </a:lnTo>
                  <a:lnTo>
                    <a:pt x="99" y="819"/>
                  </a:lnTo>
                  <a:lnTo>
                    <a:pt x="86" y="734"/>
                  </a:lnTo>
                  <a:lnTo>
                    <a:pt x="73" y="645"/>
                  </a:lnTo>
                  <a:lnTo>
                    <a:pt x="61" y="550"/>
                  </a:lnTo>
                  <a:lnTo>
                    <a:pt x="49" y="451"/>
                  </a:lnTo>
                  <a:lnTo>
                    <a:pt x="37" y="346"/>
                  </a:lnTo>
                  <a:lnTo>
                    <a:pt x="27" y="236"/>
                  </a:lnTo>
                  <a:lnTo>
                    <a:pt x="16" y="121"/>
                  </a:lnTo>
                  <a:lnTo>
                    <a:pt x="6" y="0"/>
                  </a:lnTo>
                  <a:lnTo>
                    <a:pt x="0" y="46"/>
                  </a:lnTo>
                  <a:lnTo>
                    <a:pt x="0" y="46"/>
                  </a:lnTo>
                  <a:lnTo>
                    <a:pt x="1" y="161"/>
                  </a:lnTo>
                  <a:lnTo>
                    <a:pt x="4" y="274"/>
                  </a:lnTo>
                  <a:lnTo>
                    <a:pt x="7" y="384"/>
                  </a:lnTo>
                  <a:lnTo>
                    <a:pt x="13" y="489"/>
                  </a:lnTo>
                  <a:lnTo>
                    <a:pt x="19" y="593"/>
                  </a:lnTo>
                  <a:lnTo>
                    <a:pt x="27" y="692"/>
                  </a:lnTo>
                  <a:lnTo>
                    <a:pt x="37" y="789"/>
                  </a:lnTo>
                  <a:lnTo>
                    <a:pt x="47" y="883"/>
                  </a:lnTo>
                  <a:lnTo>
                    <a:pt x="59" y="973"/>
                  </a:lnTo>
                  <a:lnTo>
                    <a:pt x="72" y="1060"/>
                  </a:lnTo>
                  <a:lnTo>
                    <a:pt x="86" y="1146"/>
                  </a:lnTo>
                  <a:lnTo>
                    <a:pt x="102" y="1227"/>
                  </a:lnTo>
                  <a:lnTo>
                    <a:pt x="119" y="1306"/>
                  </a:lnTo>
                  <a:lnTo>
                    <a:pt x="137" y="1382"/>
                  </a:lnTo>
                  <a:lnTo>
                    <a:pt x="155" y="1456"/>
                  </a:lnTo>
                  <a:lnTo>
                    <a:pt x="175" y="1526"/>
                  </a:lnTo>
                  <a:lnTo>
                    <a:pt x="195" y="1594"/>
                  </a:lnTo>
                  <a:lnTo>
                    <a:pt x="217" y="1659"/>
                  </a:lnTo>
                  <a:lnTo>
                    <a:pt x="239" y="1723"/>
                  </a:lnTo>
                  <a:lnTo>
                    <a:pt x="262" y="1783"/>
                  </a:lnTo>
                  <a:lnTo>
                    <a:pt x="286" y="1841"/>
                  </a:lnTo>
                  <a:lnTo>
                    <a:pt x="310" y="1897"/>
                  </a:lnTo>
                  <a:lnTo>
                    <a:pt x="336" y="1950"/>
                  </a:lnTo>
                  <a:lnTo>
                    <a:pt x="362" y="2002"/>
                  </a:lnTo>
                  <a:lnTo>
                    <a:pt x="388" y="2051"/>
                  </a:lnTo>
                  <a:lnTo>
                    <a:pt x="415" y="2097"/>
                  </a:lnTo>
                  <a:lnTo>
                    <a:pt x="443" y="2141"/>
                  </a:lnTo>
                  <a:lnTo>
                    <a:pt x="471" y="2184"/>
                  </a:lnTo>
                  <a:lnTo>
                    <a:pt x="499" y="2224"/>
                  </a:lnTo>
                  <a:lnTo>
                    <a:pt x="528" y="2263"/>
                  </a:lnTo>
                  <a:lnTo>
                    <a:pt x="558" y="2300"/>
                  </a:lnTo>
                  <a:lnTo>
                    <a:pt x="587" y="2334"/>
                  </a:lnTo>
                  <a:lnTo>
                    <a:pt x="587" y="2334"/>
                  </a:lnTo>
                  <a:lnTo>
                    <a:pt x="632" y="2383"/>
                  </a:lnTo>
                  <a:lnTo>
                    <a:pt x="707" y="2461"/>
                  </a:lnTo>
                  <a:lnTo>
                    <a:pt x="809" y="2568"/>
                  </a:lnTo>
                  <a:lnTo>
                    <a:pt x="938" y="2699"/>
                  </a:lnTo>
                  <a:lnTo>
                    <a:pt x="1267" y="3032"/>
                  </a:lnTo>
                  <a:lnTo>
                    <a:pt x="1678" y="3448"/>
                  </a:lnTo>
                  <a:lnTo>
                    <a:pt x="2158" y="3930"/>
                  </a:lnTo>
                  <a:lnTo>
                    <a:pt x="2689" y="4462"/>
                  </a:lnTo>
                  <a:lnTo>
                    <a:pt x="3261" y="5033"/>
                  </a:lnTo>
                  <a:lnTo>
                    <a:pt x="3857" y="5628"/>
                  </a:lnTo>
                  <a:lnTo>
                    <a:pt x="4463" y="6229"/>
                  </a:lnTo>
                  <a:lnTo>
                    <a:pt x="5064" y="6825"/>
                  </a:lnTo>
                  <a:lnTo>
                    <a:pt x="5647" y="7399"/>
                  </a:lnTo>
                  <a:lnTo>
                    <a:pt x="6196" y="7939"/>
                  </a:lnTo>
                  <a:lnTo>
                    <a:pt x="6452" y="8190"/>
                  </a:lnTo>
                  <a:lnTo>
                    <a:pt x="6697" y="8428"/>
                  </a:lnTo>
                  <a:lnTo>
                    <a:pt x="6924" y="8648"/>
                  </a:lnTo>
                  <a:lnTo>
                    <a:pt x="7134" y="8851"/>
                  </a:lnTo>
                  <a:lnTo>
                    <a:pt x="7325" y="9035"/>
                  </a:lnTo>
                  <a:lnTo>
                    <a:pt x="7495" y="9196"/>
                  </a:lnTo>
                  <a:lnTo>
                    <a:pt x="7641" y="9335"/>
                  </a:lnTo>
                  <a:lnTo>
                    <a:pt x="7763" y="9447"/>
                  </a:lnTo>
                  <a:lnTo>
                    <a:pt x="7763" y="9447"/>
                  </a:lnTo>
                  <a:lnTo>
                    <a:pt x="7815" y="9492"/>
                  </a:lnTo>
                  <a:lnTo>
                    <a:pt x="7867" y="9537"/>
                  </a:lnTo>
                  <a:lnTo>
                    <a:pt x="7920" y="9580"/>
                  </a:lnTo>
                  <a:lnTo>
                    <a:pt x="7972" y="9620"/>
                  </a:lnTo>
                  <a:lnTo>
                    <a:pt x="8026" y="9660"/>
                  </a:lnTo>
                  <a:lnTo>
                    <a:pt x="8080" y="9698"/>
                  </a:lnTo>
                  <a:lnTo>
                    <a:pt x="8135" y="9734"/>
                  </a:lnTo>
                  <a:lnTo>
                    <a:pt x="8190" y="9769"/>
                  </a:lnTo>
                  <a:lnTo>
                    <a:pt x="8246" y="9804"/>
                  </a:lnTo>
                  <a:lnTo>
                    <a:pt x="8301" y="9836"/>
                  </a:lnTo>
                  <a:lnTo>
                    <a:pt x="8358" y="9867"/>
                  </a:lnTo>
                  <a:lnTo>
                    <a:pt x="8415" y="9897"/>
                  </a:lnTo>
                  <a:lnTo>
                    <a:pt x="8471" y="9926"/>
                  </a:lnTo>
                  <a:lnTo>
                    <a:pt x="8528" y="9953"/>
                  </a:lnTo>
                  <a:lnTo>
                    <a:pt x="8584" y="9979"/>
                  </a:lnTo>
                  <a:lnTo>
                    <a:pt x="8641" y="10004"/>
                  </a:lnTo>
                  <a:lnTo>
                    <a:pt x="8697" y="10028"/>
                  </a:lnTo>
                  <a:lnTo>
                    <a:pt x="8754" y="10050"/>
                  </a:lnTo>
                  <a:lnTo>
                    <a:pt x="8810" y="10072"/>
                  </a:lnTo>
                  <a:lnTo>
                    <a:pt x="8867" y="10094"/>
                  </a:lnTo>
                  <a:lnTo>
                    <a:pt x="8923" y="10113"/>
                  </a:lnTo>
                  <a:lnTo>
                    <a:pt x="8979" y="10132"/>
                  </a:lnTo>
                  <a:lnTo>
                    <a:pt x="9034" y="10149"/>
                  </a:lnTo>
                  <a:lnTo>
                    <a:pt x="9090" y="10166"/>
                  </a:lnTo>
                  <a:lnTo>
                    <a:pt x="9144" y="10181"/>
                  </a:lnTo>
                  <a:lnTo>
                    <a:pt x="9199" y="10196"/>
                  </a:lnTo>
                  <a:lnTo>
                    <a:pt x="9253" y="10210"/>
                  </a:lnTo>
                  <a:lnTo>
                    <a:pt x="9306" y="10223"/>
                  </a:lnTo>
                  <a:lnTo>
                    <a:pt x="9359" y="10235"/>
                  </a:lnTo>
                  <a:lnTo>
                    <a:pt x="9411" y="10246"/>
                  </a:lnTo>
                  <a:lnTo>
                    <a:pt x="9513" y="10266"/>
                  </a:lnTo>
                  <a:lnTo>
                    <a:pt x="9612" y="10284"/>
                  </a:lnTo>
                  <a:lnTo>
                    <a:pt x="9707" y="10299"/>
                  </a:lnTo>
                  <a:lnTo>
                    <a:pt x="9798" y="10311"/>
                  </a:lnTo>
                  <a:lnTo>
                    <a:pt x="9885" y="10321"/>
                  </a:lnTo>
                  <a:lnTo>
                    <a:pt x="9968" y="10329"/>
                  </a:lnTo>
                  <a:lnTo>
                    <a:pt x="10045" y="10335"/>
                  </a:lnTo>
                  <a:lnTo>
                    <a:pt x="10116" y="10340"/>
                  </a:lnTo>
                  <a:lnTo>
                    <a:pt x="10182" y="10343"/>
                  </a:lnTo>
                  <a:lnTo>
                    <a:pt x="10241" y="10345"/>
                  </a:lnTo>
                  <a:lnTo>
                    <a:pt x="10294" y="10346"/>
                  </a:lnTo>
                  <a:lnTo>
                    <a:pt x="10379" y="10347"/>
                  </a:lnTo>
                  <a:lnTo>
                    <a:pt x="10431" y="10345"/>
                  </a:lnTo>
                  <a:lnTo>
                    <a:pt x="10449" y="10345"/>
                  </a:lnTo>
                  <a:lnTo>
                    <a:pt x="14532" y="10340"/>
                  </a:lnTo>
                  <a:lnTo>
                    <a:pt x="14532" y="10340"/>
                  </a:lnTo>
                  <a:lnTo>
                    <a:pt x="19700" y="10340"/>
                  </a:lnTo>
                  <a:lnTo>
                    <a:pt x="19700" y="10340"/>
                  </a:lnTo>
                  <a:lnTo>
                    <a:pt x="19831" y="10341"/>
                  </a:lnTo>
                  <a:lnTo>
                    <a:pt x="19905" y="10343"/>
                  </a:lnTo>
                  <a:lnTo>
                    <a:pt x="19986" y="10345"/>
                  </a:lnTo>
                  <a:lnTo>
                    <a:pt x="20071" y="10348"/>
                  </a:lnTo>
                  <a:lnTo>
                    <a:pt x="20159" y="10354"/>
                  </a:lnTo>
                  <a:lnTo>
                    <a:pt x="20254" y="10359"/>
                  </a:lnTo>
                  <a:lnTo>
                    <a:pt x="20352" y="10366"/>
                  </a:lnTo>
                  <a:lnTo>
                    <a:pt x="20453" y="10375"/>
                  </a:lnTo>
                  <a:lnTo>
                    <a:pt x="20559" y="10385"/>
                  </a:lnTo>
                  <a:lnTo>
                    <a:pt x="20667" y="10397"/>
                  </a:lnTo>
                  <a:lnTo>
                    <a:pt x="20778" y="10411"/>
                  </a:lnTo>
                  <a:lnTo>
                    <a:pt x="20891" y="10427"/>
                  </a:lnTo>
                  <a:lnTo>
                    <a:pt x="21006" y="10445"/>
                  </a:lnTo>
                  <a:lnTo>
                    <a:pt x="21122" y="10466"/>
                  </a:lnTo>
                  <a:lnTo>
                    <a:pt x="21240" y="10489"/>
                  </a:lnTo>
                  <a:lnTo>
                    <a:pt x="21300" y="10502"/>
                  </a:lnTo>
                  <a:lnTo>
                    <a:pt x="21359" y="10515"/>
                  </a:lnTo>
                  <a:lnTo>
                    <a:pt x="21419" y="10530"/>
                  </a:lnTo>
                  <a:lnTo>
                    <a:pt x="21479" y="10544"/>
                  </a:lnTo>
                  <a:lnTo>
                    <a:pt x="21538" y="10560"/>
                  </a:lnTo>
                  <a:lnTo>
                    <a:pt x="21599" y="10576"/>
                  </a:lnTo>
                  <a:lnTo>
                    <a:pt x="21658" y="10593"/>
                  </a:lnTo>
                  <a:lnTo>
                    <a:pt x="21718" y="10611"/>
                  </a:lnTo>
                  <a:lnTo>
                    <a:pt x="21777" y="10630"/>
                  </a:lnTo>
                  <a:lnTo>
                    <a:pt x="21837" y="10650"/>
                  </a:lnTo>
                  <a:lnTo>
                    <a:pt x="21896" y="10671"/>
                  </a:lnTo>
                  <a:lnTo>
                    <a:pt x="21955" y="10692"/>
                  </a:lnTo>
                  <a:lnTo>
                    <a:pt x="22015" y="10714"/>
                  </a:lnTo>
                  <a:lnTo>
                    <a:pt x="22072" y="10737"/>
                  </a:lnTo>
                  <a:lnTo>
                    <a:pt x="22131" y="10761"/>
                  </a:lnTo>
                  <a:lnTo>
                    <a:pt x="22188" y="10786"/>
                  </a:lnTo>
                  <a:lnTo>
                    <a:pt x="22246" y="10812"/>
                  </a:lnTo>
                  <a:lnTo>
                    <a:pt x="22302" y="10838"/>
                  </a:lnTo>
                  <a:lnTo>
                    <a:pt x="22358" y="10866"/>
                  </a:lnTo>
                  <a:lnTo>
                    <a:pt x="22413" y="10895"/>
                  </a:lnTo>
                  <a:lnTo>
                    <a:pt x="22469" y="10926"/>
                  </a:lnTo>
                  <a:lnTo>
                    <a:pt x="22522" y="10957"/>
                  </a:lnTo>
                  <a:lnTo>
                    <a:pt x="22576" y="10989"/>
                  </a:lnTo>
                  <a:lnTo>
                    <a:pt x="22629" y="11022"/>
                  </a:lnTo>
                  <a:lnTo>
                    <a:pt x="22681" y="11056"/>
                  </a:lnTo>
                  <a:lnTo>
                    <a:pt x="22732" y="11091"/>
                  </a:lnTo>
                  <a:lnTo>
                    <a:pt x="22782" y="11127"/>
                  </a:lnTo>
                  <a:lnTo>
                    <a:pt x="22831" y="11165"/>
                  </a:lnTo>
                  <a:lnTo>
                    <a:pt x="22880" y="11205"/>
                  </a:lnTo>
                  <a:lnTo>
                    <a:pt x="22926" y="11245"/>
                  </a:lnTo>
                  <a:lnTo>
                    <a:pt x="22972" y="11286"/>
                  </a:lnTo>
                  <a:lnTo>
                    <a:pt x="23018" y="11328"/>
                  </a:lnTo>
                  <a:lnTo>
                    <a:pt x="23018" y="11328"/>
                  </a:lnTo>
                  <a:lnTo>
                    <a:pt x="23076" y="11386"/>
                  </a:lnTo>
                  <a:lnTo>
                    <a:pt x="23234" y="11540"/>
                  </a:lnTo>
                  <a:lnTo>
                    <a:pt x="23458" y="11763"/>
                  </a:lnTo>
                  <a:lnTo>
                    <a:pt x="23586" y="11891"/>
                  </a:lnTo>
                  <a:lnTo>
                    <a:pt x="23719" y="12025"/>
                  </a:lnTo>
                  <a:lnTo>
                    <a:pt x="23855" y="12164"/>
                  </a:lnTo>
                  <a:lnTo>
                    <a:pt x="23988" y="12301"/>
                  </a:lnTo>
                  <a:lnTo>
                    <a:pt x="24115" y="12435"/>
                  </a:lnTo>
                  <a:lnTo>
                    <a:pt x="24232" y="12561"/>
                  </a:lnTo>
                  <a:lnTo>
                    <a:pt x="24287" y="12621"/>
                  </a:lnTo>
                  <a:lnTo>
                    <a:pt x="24336" y="12677"/>
                  </a:lnTo>
                  <a:lnTo>
                    <a:pt x="24382" y="12729"/>
                  </a:lnTo>
                  <a:lnTo>
                    <a:pt x="24423" y="12777"/>
                  </a:lnTo>
                  <a:lnTo>
                    <a:pt x="24459" y="12821"/>
                  </a:lnTo>
                  <a:lnTo>
                    <a:pt x="24488" y="12860"/>
                  </a:lnTo>
                  <a:lnTo>
                    <a:pt x="24513" y="12894"/>
                  </a:lnTo>
                  <a:lnTo>
                    <a:pt x="24522" y="12909"/>
                  </a:lnTo>
                  <a:lnTo>
                    <a:pt x="24530" y="12922"/>
                  </a:lnTo>
                  <a:lnTo>
                    <a:pt x="24530" y="12922"/>
                  </a:lnTo>
                  <a:lnTo>
                    <a:pt x="24556" y="12969"/>
                  </a:lnTo>
                  <a:lnTo>
                    <a:pt x="24583" y="13020"/>
                  </a:lnTo>
                  <a:lnTo>
                    <a:pt x="24613" y="13076"/>
                  </a:lnTo>
                  <a:lnTo>
                    <a:pt x="24642" y="13138"/>
                  </a:lnTo>
                  <a:lnTo>
                    <a:pt x="24657" y="13172"/>
                  </a:lnTo>
                  <a:lnTo>
                    <a:pt x="24672" y="13208"/>
                  </a:lnTo>
                  <a:lnTo>
                    <a:pt x="24688" y="13246"/>
                  </a:lnTo>
                  <a:lnTo>
                    <a:pt x="24703" y="13286"/>
                  </a:lnTo>
                  <a:lnTo>
                    <a:pt x="24719" y="13328"/>
                  </a:lnTo>
                  <a:lnTo>
                    <a:pt x="24735" y="13374"/>
                  </a:lnTo>
                  <a:lnTo>
                    <a:pt x="24750" y="13422"/>
                  </a:lnTo>
                  <a:lnTo>
                    <a:pt x="24765" y="13474"/>
                  </a:lnTo>
                  <a:lnTo>
                    <a:pt x="24780" y="13528"/>
                  </a:lnTo>
                  <a:lnTo>
                    <a:pt x="24795" y="13585"/>
                  </a:lnTo>
                  <a:lnTo>
                    <a:pt x="24810" y="13646"/>
                  </a:lnTo>
                  <a:lnTo>
                    <a:pt x="24826" y="13712"/>
                  </a:lnTo>
                  <a:lnTo>
                    <a:pt x="24840" y="13780"/>
                  </a:lnTo>
                  <a:lnTo>
                    <a:pt x="24854" y="13852"/>
                  </a:lnTo>
                  <a:lnTo>
                    <a:pt x="24868" y="13928"/>
                  </a:lnTo>
                  <a:lnTo>
                    <a:pt x="24882" y="14010"/>
                  </a:lnTo>
                  <a:lnTo>
                    <a:pt x="24895" y="14095"/>
                  </a:lnTo>
                  <a:lnTo>
                    <a:pt x="24908" y="14184"/>
                  </a:lnTo>
                  <a:lnTo>
                    <a:pt x="24920" y="14279"/>
                  </a:lnTo>
                  <a:lnTo>
                    <a:pt x="24933" y="14379"/>
                  </a:lnTo>
                  <a:lnTo>
                    <a:pt x="24944" y="14483"/>
                  </a:lnTo>
                  <a:lnTo>
                    <a:pt x="24955" y="14593"/>
                  </a:lnTo>
                  <a:lnTo>
                    <a:pt x="24966" y="14708"/>
                  </a:lnTo>
                  <a:lnTo>
                    <a:pt x="24975" y="14829"/>
                  </a:lnTo>
                  <a:lnTo>
                    <a:pt x="24981" y="14784"/>
                  </a:lnTo>
                  <a:lnTo>
                    <a:pt x="24981" y="14784"/>
                  </a:lnTo>
                  <a:lnTo>
                    <a:pt x="24981" y="14668"/>
                  </a:lnTo>
                  <a:lnTo>
                    <a:pt x="24978" y="14556"/>
                  </a:lnTo>
                  <a:lnTo>
                    <a:pt x="24975" y="14446"/>
                  </a:lnTo>
                  <a:lnTo>
                    <a:pt x="24969" y="14340"/>
                  </a:lnTo>
                  <a:lnTo>
                    <a:pt x="24963" y="14236"/>
                  </a:lnTo>
                  <a:lnTo>
                    <a:pt x="24955" y="14137"/>
                  </a:lnTo>
                  <a:lnTo>
                    <a:pt x="24945" y="14040"/>
                  </a:lnTo>
                  <a:lnTo>
                    <a:pt x="24935" y="13946"/>
                  </a:lnTo>
                  <a:lnTo>
                    <a:pt x="24922" y="13856"/>
                  </a:lnTo>
                  <a:lnTo>
                    <a:pt x="24909" y="13769"/>
                  </a:lnTo>
                  <a:lnTo>
                    <a:pt x="24894" y="13683"/>
                  </a:lnTo>
                  <a:lnTo>
                    <a:pt x="24879" y="13602"/>
                  </a:lnTo>
                  <a:lnTo>
                    <a:pt x="24863" y="13523"/>
                  </a:lnTo>
                  <a:lnTo>
                    <a:pt x="24845" y="13448"/>
                  </a:lnTo>
                  <a:lnTo>
                    <a:pt x="24827" y="13373"/>
                  </a:lnTo>
                  <a:lnTo>
                    <a:pt x="24806" y="13303"/>
                  </a:lnTo>
                  <a:lnTo>
                    <a:pt x="24786" y="13235"/>
                  </a:lnTo>
                  <a:lnTo>
                    <a:pt x="24764" y="13170"/>
                  </a:lnTo>
                  <a:lnTo>
                    <a:pt x="24742" y="13106"/>
                  </a:lnTo>
                  <a:lnTo>
                    <a:pt x="24720" y="13046"/>
                  </a:lnTo>
                  <a:lnTo>
                    <a:pt x="24695" y="12988"/>
                  </a:lnTo>
                  <a:lnTo>
                    <a:pt x="24671" y="12932"/>
                  </a:lnTo>
                  <a:lnTo>
                    <a:pt x="24646" y="12879"/>
                  </a:lnTo>
                  <a:lnTo>
                    <a:pt x="24620" y="12827"/>
                  </a:lnTo>
                  <a:lnTo>
                    <a:pt x="24593" y="12778"/>
                  </a:lnTo>
                  <a:lnTo>
                    <a:pt x="24566" y="12732"/>
                  </a:lnTo>
                  <a:lnTo>
                    <a:pt x="24539" y="12688"/>
                  </a:lnTo>
                  <a:lnTo>
                    <a:pt x="24511" y="12645"/>
                  </a:lnTo>
                  <a:lnTo>
                    <a:pt x="24482" y="12605"/>
                  </a:lnTo>
                  <a:lnTo>
                    <a:pt x="24453" y="12566"/>
                  </a:lnTo>
                  <a:lnTo>
                    <a:pt x="24424" y="12529"/>
                  </a:lnTo>
                  <a:lnTo>
                    <a:pt x="24395" y="12495"/>
                  </a:lnTo>
                  <a:lnTo>
                    <a:pt x="24395" y="12495"/>
                  </a:lnTo>
                  <a:lnTo>
                    <a:pt x="24349" y="12446"/>
                  </a:lnTo>
                  <a:lnTo>
                    <a:pt x="24274" y="12368"/>
                  </a:lnTo>
                  <a:lnTo>
                    <a:pt x="24171" y="12261"/>
                  </a:lnTo>
                  <a:lnTo>
                    <a:pt x="24043" y="12130"/>
                  </a:lnTo>
                  <a:lnTo>
                    <a:pt x="23714" y="11797"/>
                  </a:lnTo>
                  <a:lnTo>
                    <a:pt x="23303" y="11381"/>
                  </a:lnTo>
                  <a:lnTo>
                    <a:pt x="22824" y="10900"/>
                  </a:lnTo>
                  <a:lnTo>
                    <a:pt x="22292" y="10367"/>
                  </a:lnTo>
                  <a:lnTo>
                    <a:pt x="21720" y="9796"/>
                  </a:lnTo>
                  <a:lnTo>
                    <a:pt x="21124" y="9202"/>
                  </a:lnTo>
                  <a:lnTo>
                    <a:pt x="20519" y="8600"/>
                  </a:lnTo>
                  <a:lnTo>
                    <a:pt x="19917" y="8004"/>
                  </a:lnTo>
                  <a:lnTo>
                    <a:pt x="19335" y="7430"/>
                  </a:lnTo>
                  <a:lnTo>
                    <a:pt x="18786" y="6891"/>
                  </a:lnTo>
                  <a:lnTo>
                    <a:pt x="18528" y="6639"/>
                  </a:lnTo>
                  <a:lnTo>
                    <a:pt x="18285" y="6401"/>
                  </a:lnTo>
                  <a:lnTo>
                    <a:pt x="18058" y="6181"/>
                  </a:lnTo>
                  <a:lnTo>
                    <a:pt x="17847" y="5978"/>
                  </a:lnTo>
                  <a:lnTo>
                    <a:pt x="17656" y="5794"/>
                  </a:lnTo>
                  <a:lnTo>
                    <a:pt x="17487" y="5633"/>
                  </a:lnTo>
                  <a:lnTo>
                    <a:pt x="17339" y="5494"/>
                  </a:lnTo>
                  <a:lnTo>
                    <a:pt x="17217" y="5382"/>
                  </a:lnTo>
                  <a:lnTo>
                    <a:pt x="17217" y="5382"/>
                  </a:lnTo>
                  <a:lnTo>
                    <a:pt x="17167" y="5337"/>
                  </a:lnTo>
                  <a:lnTo>
                    <a:pt x="17114" y="5292"/>
                  </a:lnTo>
                  <a:lnTo>
                    <a:pt x="17062" y="5250"/>
                  </a:lnTo>
                  <a:lnTo>
                    <a:pt x="17009" y="5209"/>
                  </a:lnTo>
                  <a:lnTo>
                    <a:pt x="16955" y="5169"/>
                  </a:lnTo>
                  <a:lnTo>
                    <a:pt x="16901" y="5132"/>
                  </a:lnTo>
                  <a:lnTo>
                    <a:pt x="16846" y="5095"/>
                  </a:lnTo>
                  <a:lnTo>
                    <a:pt x="16791" y="5060"/>
                  </a:lnTo>
                  <a:lnTo>
                    <a:pt x="16736" y="5025"/>
                  </a:lnTo>
                  <a:lnTo>
                    <a:pt x="16680" y="4993"/>
                  </a:lnTo>
                  <a:lnTo>
                    <a:pt x="16624" y="4962"/>
                  </a:lnTo>
                  <a:lnTo>
                    <a:pt x="16567" y="4932"/>
                  </a:lnTo>
                  <a:lnTo>
                    <a:pt x="16511" y="4904"/>
                  </a:lnTo>
                  <a:lnTo>
                    <a:pt x="16454" y="4876"/>
                  </a:lnTo>
                  <a:lnTo>
                    <a:pt x="16397" y="4850"/>
                  </a:lnTo>
                  <a:lnTo>
                    <a:pt x="16341" y="4825"/>
                  </a:lnTo>
                  <a:lnTo>
                    <a:pt x="16284" y="4801"/>
                  </a:lnTo>
                  <a:lnTo>
                    <a:pt x="16228" y="4779"/>
                  </a:lnTo>
                  <a:lnTo>
                    <a:pt x="16170" y="4756"/>
                  </a:lnTo>
                  <a:lnTo>
                    <a:pt x="16115" y="4736"/>
                  </a:lnTo>
                  <a:lnTo>
                    <a:pt x="16058" y="4716"/>
                  </a:lnTo>
                  <a:lnTo>
                    <a:pt x="16003" y="4698"/>
                  </a:lnTo>
                  <a:lnTo>
                    <a:pt x="15947" y="4680"/>
                  </a:lnTo>
                  <a:lnTo>
                    <a:pt x="15892" y="4664"/>
                  </a:lnTo>
                  <a:lnTo>
                    <a:pt x="15837" y="4648"/>
                  </a:lnTo>
                  <a:lnTo>
                    <a:pt x="15783" y="4633"/>
                  </a:lnTo>
                  <a:lnTo>
                    <a:pt x="15728" y="4619"/>
                  </a:lnTo>
                  <a:lnTo>
                    <a:pt x="15675" y="4607"/>
                  </a:lnTo>
                  <a:lnTo>
                    <a:pt x="15622" y="4594"/>
                  </a:lnTo>
                  <a:lnTo>
                    <a:pt x="15571" y="4583"/>
                  </a:lnTo>
                  <a:lnTo>
                    <a:pt x="15469" y="4563"/>
                  </a:lnTo>
                  <a:lnTo>
                    <a:pt x="15370" y="4545"/>
                  </a:lnTo>
                  <a:lnTo>
                    <a:pt x="15274" y="4531"/>
                  </a:lnTo>
                  <a:lnTo>
                    <a:pt x="15183" y="4518"/>
                  </a:lnTo>
                  <a:lnTo>
                    <a:pt x="15096" y="4508"/>
                  </a:lnTo>
                  <a:lnTo>
                    <a:pt x="15014" y="4500"/>
                  </a:lnTo>
                  <a:lnTo>
                    <a:pt x="14937" y="4494"/>
                  </a:lnTo>
                  <a:lnTo>
                    <a:pt x="14865" y="4489"/>
                  </a:lnTo>
                  <a:lnTo>
                    <a:pt x="14800" y="4486"/>
                  </a:lnTo>
                  <a:lnTo>
                    <a:pt x="14740" y="4484"/>
                  </a:lnTo>
                  <a:lnTo>
                    <a:pt x="14687" y="4483"/>
                  </a:lnTo>
                  <a:lnTo>
                    <a:pt x="14603" y="4483"/>
                  </a:lnTo>
                  <a:lnTo>
                    <a:pt x="14550" y="4484"/>
                  </a:lnTo>
                  <a:lnTo>
                    <a:pt x="14532" y="4485"/>
                  </a:lnTo>
                  <a:lnTo>
                    <a:pt x="10449" y="4489"/>
                  </a:lnTo>
                  <a:close/>
                </a:path>
              </a:pathLst>
            </a:custGeom>
            <a:solidFill>
              <a:schemeClr val="bg1">
                <a:lumMod val="85000"/>
              </a:schemeClr>
            </a:solidFill>
            <a:ln w="9525">
              <a:noFill/>
              <a:round/>
              <a:headEnd/>
              <a:tailEnd/>
            </a:ln>
          </p:spPr>
          <p:txBody>
            <a:bodyPr vert="horz" wrap="square" lIns="96422" tIns="48211" rIns="96422" bIns="48211" numCol="1" anchor="t" anchorCtr="0" compatLnSpc="1">
              <a:prstTxWarp prst="textNoShape">
                <a:avLst/>
              </a:prstTxWarp>
            </a:bodyPr>
            <a:lstStyle/>
            <a:p>
              <a:endParaRPr lang="fr-FR" sz="1799" kern="0">
                <a:solidFill>
                  <a:sysClr val="windowText" lastClr="000000"/>
                </a:solidFill>
              </a:endParaRPr>
            </a:p>
          </p:txBody>
        </p:sp>
        <p:sp>
          <p:nvSpPr>
            <p:cNvPr id="1033" name="Freeform 9"/>
            <p:cNvSpPr>
              <a:spLocks/>
            </p:cNvSpPr>
            <p:nvPr/>
          </p:nvSpPr>
          <p:spPr bwMode="auto">
            <a:xfrm rot="20191043">
              <a:off x="6646827" y="3485354"/>
              <a:ext cx="902079" cy="1896674"/>
            </a:xfrm>
            <a:custGeom>
              <a:avLst/>
              <a:gdLst/>
              <a:ahLst/>
              <a:cxnLst>
                <a:cxn ang="0">
                  <a:pos x="6304" y="4449"/>
                </a:cxn>
                <a:cxn ang="0">
                  <a:pos x="6114" y="4449"/>
                </a:cxn>
                <a:cxn ang="0">
                  <a:pos x="5918" y="4439"/>
                </a:cxn>
                <a:cxn ang="0">
                  <a:pos x="5671" y="4415"/>
                </a:cxn>
                <a:cxn ang="0">
                  <a:pos x="5386" y="4370"/>
                </a:cxn>
                <a:cxn ang="0">
                  <a:pos x="5179" y="4327"/>
                </a:cxn>
                <a:cxn ang="0">
                  <a:pos x="5017" y="4285"/>
                </a:cxn>
                <a:cxn ang="0">
                  <a:pos x="4852" y="4236"/>
                </a:cxn>
                <a:cxn ang="0">
                  <a:pos x="4683" y="4176"/>
                </a:cxn>
                <a:cxn ang="0">
                  <a:pos x="4514" y="4108"/>
                </a:cxn>
                <a:cxn ang="0">
                  <a:pos x="4344" y="4030"/>
                </a:cxn>
                <a:cxn ang="0">
                  <a:pos x="4174" y="3940"/>
                </a:cxn>
                <a:cxn ang="0">
                  <a:pos x="4008" y="3838"/>
                </a:cxn>
                <a:cxn ang="0">
                  <a:pos x="3845" y="3724"/>
                </a:cxn>
                <a:cxn ang="0">
                  <a:pos x="3688" y="3596"/>
                </a:cxn>
                <a:cxn ang="0">
                  <a:pos x="3522" y="3446"/>
                </a:cxn>
                <a:cxn ang="0">
                  <a:pos x="3051" y="2998"/>
                </a:cxn>
                <a:cxn ang="0">
                  <a:pos x="2185" y="2156"/>
                </a:cxn>
                <a:cxn ang="0">
                  <a:pos x="572" y="568"/>
                </a:cxn>
                <a:cxn ang="0">
                  <a:pos x="0" y="9117"/>
                </a:cxn>
                <a:cxn ang="0">
                  <a:pos x="10" y="9249"/>
                </a:cxn>
                <a:cxn ang="0">
                  <a:pos x="43" y="9565"/>
                </a:cxn>
                <a:cxn ang="0">
                  <a:pos x="81" y="9838"/>
                </a:cxn>
                <a:cxn ang="0">
                  <a:pos x="122" y="10072"/>
                </a:cxn>
                <a:cxn ang="0">
                  <a:pos x="164" y="10270"/>
                </a:cxn>
                <a:cxn ang="0">
                  <a:pos x="210" y="10437"/>
                </a:cxn>
                <a:cxn ang="0">
                  <a:pos x="255" y="10577"/>
                </a:cxn>
                <a:cxn ang="0">
                  <a:pos x="301" y="10695"/>
                </a:cxn>
                <a:cxn ang="0">
                  <a:pos x="359" y="10823"/>
                </a:cxn>
                <a:cxn ang="0">
                  <a:pos x="441" y="10975"/>
                </a:cxn>
                <a:cxn ang="0">
                  <a:pos x="458" y="11003"/>
                </a:cxn>
                <a:cxn ang="0">
                  <a:pos x="547" y="11119"/>
                </a:cxn>
                <a:cxn ang="0">
                  <a:pos x="684" y="11276"/>
                </a:cxn>
                <a:cxn ang="0">
                  <a:pos x="983" y="11595"/>
                </a:cxn>
                <a:cxn ang="0">
                  <a:pos x="1385" y="12005"/>
                </a:cxn>
                <a:cxn ang="0">
                  <a:pos x="1893" y="12510"/>
                </a:cxn>
                <a:cxn ang="0">
                  <a:pos x="1998" y="12611"/>
                </a:cxn>
                <a:cxn ang="0">
                  <a:pos x="2140" y="12731"/>
                </a:cxn>
                <a:cxn ang="0">
                  <a:pos x="2290" y="12840"/>
                </a:cxn>
                <a:cxn ang="0">
                  <a:pos x="2447" y="12940"/>
                </a:cxn>
                <a:cxn ang="0">
                  <a:pos x="2612" y="13030"/>
                </a:cxn>
                <a:cxn ang="0">
                  <a:pos x="2783" y="13110"/>
                </a:cxn>
                <a:cxn ang="0">
                  <a:pos x="2956" y="13183"/>
                </a:cxn>
                <a:cxn ang="0">
                  <a:pos x="3134" y="13247"/>
                </a:cxn>
                <a:cxn ang="0">
                  <a:pos x="3312" y="13303"/>
                </a:cxn>
                <a:cxn ang="0">
                  <a:pos x="3492" y="13352"/>
                </a:cxn>
                <a:cxn ang="0">
                  <a:pos x="3671" y="13394"/>
                </a:cxn>
                <a:cxn ang="0">
                  <a:pos x="3965" y="13452"/>
                </a:cxn>
                <a:cxn ang="0">
                  <a:pos x="4304" y="13500"/>
                </a:cxn>
                <a:cxn ang="0">
                  <a:pos x="4619" y="13531"/>
                </a:cxn>
                <a:cxn ang="0">
                  <a:pos x="4900" y="13548"/>
                </a:cxn>
                <a:cxn ang="0">
                  <a:pos x="5139" y="13555"/>
                </a:cxn>
                <a:cxn ang="0">
                  <a:pos x="7183" y="13556"/>
                </a:cxn>
              </a:cxnLst>
              <a:rect l="0" t="0" r="r" b="b"/>
              <a:pathLst>
                <a:path w="7183" h="13556">
                  <a:moveTo>
                    <a:pt x="6322" y="4449"/>
                  </a:moveTo>
                  <a:lnTo>
                    <a:pt x="6322" y="4449"/>
                  </a:lnTo>
                  <a:lnTo>
                    <a:pt x="6304" y="4449"/>
                  </a:lnTo>
                  <a:lnTo>
                    <a:pt x="6252" y="4451"/>
                  </a:lnTo>
                  <a:lnTo>
                    <a:pt x="6167" y="4450"/>
                  </a:lnTo>
                  <a:lnTo>
                    <a:pt x="6114" y="4449"/>
                  </a:lnTo>
                  <a:lnTo>
                    <a:pt x="6055" y="4447"/>
                  </a:lnTo>
                  <a:lnTo>
                    <a:pt x="5989" y="4444"/>
                  </a:lnTo>
                  <a:lnTo>
                    <a:pt x="5918" y="4439"/>
                  </a:lnTo>
                  <a:lnTo>
                    <a:pt x="5841" y="4433"/>
                  </a:lnTo>
                  <a:lnTo>
                    <a:pt x="5758" y="4425"/>
                  </a:lnTo>
                  <a:lnTo>
                    <a:pt x="5671" y="4415"/>
                  </a:lnTo>
                  <a:lnTo>
                    <a:pt x="5580" y="4403"/>
                  </a:lnTo>
                  <a:lnTo>
                    <a:pt x="5485" y="4388"/>
                  </a:lnTo>
                  <a:lnTo>
                    <a:pt x="5386" y="4370"/>
                  </a:lnTo>
                  <a:lnTo>
                    <a:pt x="5284" y="4350"/>
                  </a:lnTo>
                  <a:lnTo>
                    <a:pt x="5232" y="4339"/>
                  </a:lnTo>
                  <a:lnTo>
                    <a:pt x="5179" y="4327"/>
                  </a:lnTo>
                  <a:lnTo>
                    <a:pt x="5126" y="4314"/>
                  </a:lnTo>
                  <a:lnTo>
                    <a:pt x="5072" y="4300"/>
                  </a:lnTo>
                  <a:lnTo>
                    <a:pt x="5017" y="4285"/>
                  </a:lnTo>
                  <a:lnTo>
                    <a:pt x="4963" y="4270"/>
                  </a:lnTo>
                  <a:lnTo>
                    <a:pt x="4907" y="4253"/>
                  </a:lnTo>
                  <a:lnTo>
                    <a:pt x="4852" y="4236"/>
                  </a:lnTo>
                  <a:lnTo>
                    <a:pt x="4796" y="4217"/>
                  </a:lnTo>
                  <a:lnTo>
                    <a:pt x="4740" y="4198"/>
                  </a:lnTo>
                  <a:lnTo>
                    <a:pt x="4683" y="4176"/>
                  </a:lnTo>
                  <a:lnTo>
                    <a:pt x="4627" y="4154"/>
                  </a:lnTo>
                  <a:lnTo>
                    <a:pt x="4570" y="4132"/>
                  </a:lnTo>
                  <a:lnTo>
                    <a:pt x="4514" y="4108"/>
                  </a:lnTo>
                  <a:lnTo>
                    <a:pt x="4457" y="4083"/>
                  </a:lnTo>
                  <a:lnTo>
                    <a:pt x="4401" y="4057"/>
                  </a:lnTo>
                  <a:lnTo>
                    <a:pt x="4344" y="4030"/>
                  </a:lnTo>
                  <a:lnTo>
                    <a:pt x="4288" y="4001"/>
                  </a:lnTo>
                  <a:lnTo>
                    <a:pt x="4231" y="3971"/>
                  </a:lnTo>
                  <a:lnTo>
                    <a:pt x="4174" y="3940"/>
                  </a:lnTo>
                  <a:lnTo>
                    <a:pt x="4119" y="3908"/>
                  </a:lnTo>
                  <a:lnTo>
                    <a:pt x="4063" y="3873"/>
                  </a:lnTo>
                  <a:lnTo>
                    <a:pt x="4008" y="3838"/>
                  </a:lnTo>
                  <a:lnTo>
                    <a:pt x="3953" y="3802"/>
                  </a:lnTo>
                  <a:lnTo>
                    <a:pt x="3899" y="3764"/>
                  </a:lnTo>
                  <a:lnTo>
                    <a:pt x="3845" y="3724"/>
                  </a:lnTo>
                  <a:lnTo>
                    <a:pt x="3793" y="3684"/>
                  </a:lnTo>
                  <a:lnTo>
                    <a:pt x="3740" y="3641"/>
                  </a:lnTo>
                  <a:lnTo>
                    <a:pt x="3688" y="3596"/>
                  </a:lnTo>
                  <a:lnTo>
                    <a:pt x="3636" y="3551"/>
                  </a:lnTo>
                  <a:lnTo>
                    <a:pt x="3636" y="3551"/>
                  </a:lnTo>
                  <a:lnTo>
                    <a:pt x="3522" y="3446"/>
                  </a:lnTo>
                  <a:lnTo>
                    <a:pt x="3385" y="3317"/>
                  </a:lnTo>
                  <a:lnTo>
                    <a:pt x="3228" y="3168"/>
                  </a:lnTo>
                  <a:lnTo>
                    <a:pt x="3051" y="2998"/>
                  </a:lnTo>
                  <a:lnTo>
                    <a:pt x="2857" y="2811"/>
                  </a:lnTo>
                  <a:lnTo>
                    <a:pt x="2647" y="2607"/>
                  </a:lnTo>
                  <a:lnTo>
                    <a:pt x="2185" y="2156"/>
                  </a:lnTo>
                  <a:lnTo>
                    <a:pt x="1677" y="1657"/>
                  </a:lnTo>
                  <a:lnTo>
                    <a:pt x="1135" y="1124"/>
                  </a:lnTo>
                  <a:lnTo>
                    <a:pt x="572" y="568"/>
                  </a:lnTo>
                  <a:lnTo>
                    <a:pt x="0" y="0"/>
                  </a:lnTo>
                  <a:lnTo>
                    <a:pt x="0" y="9117"/>
                  </a:lnTo>
                  <a:lnTo>
                    <a:pt x="0" y="9117"/>
                  </a:lnTo>
                  <a:lnTo>
                    <a:pt x="0" y="9132"/>
                  </a:lnTo>
                  <a:lnTo>
                    <a:pt x="0" y="9132"/>
                  </a:lnTo>
                  <a:lnTo>
                    <a:pt x="10" y="9249"/>
                  </a:lnTo>
                  <a:lnTo>
                    <a:pt x="21" y="9359"/>
                  </a:lnTo>
                  <a:lnTo>
                    <a:pt x="32" y="9464"/>
                  </a:lnTo>
                  <a:lnTo>
                    <a:pt x="43" y="9565"/>
                  </a:lnTo>
                  <a:lnTo>
                    <a:pt x="55" y="9660"/>
                  </a:lnTo>
                  <a:lnTo>
                    <a:pt x="68" y="9751"/>
                  </a:lnTo>
                  <a:lnTo>
                    <a:pt x="81" y="9838"/>
                  </a:lnTo>
                  <a:lnTo>
                    <a:pt x="94" y="9920"/>
                  </a:lnTo>
                  <a:lnTo>
                    <a:pt x="108" y="9997"/>
                  </a:lnTo>
                  <a:lnTo>
                    <a:pt x="122" y="10072"/>
                  </a:lnTo>
                  <a:lnTo>
                    <a:pt x="136" y="10141"/>
                  </a:lnTo>
                  <a:lnTo>
                    <a:pt x="150" y="10207"/>
                  </a:lnTo>
                  <a:lnTo>
                    <a:pt x="164" y="10270"/>
                  </a:lnTo>
                  <a:lnTo>
                    <a:pt x="179" y="10329"/>
                  </a:lnTo>
                  <a:lnTo>
                    <a:pt x="195" y="10385"/>
                  </a:lnTo>
                  <a:lnTo>
                    <a:pt x="210" y="10437"/>
                  </a:lnTo>
                  <a:lnTo>
                    <a:pt x="225" y="10487"/>
                  </a:lnTo>
                  <a:lnTo>
                    <a:pt x="240" y="10533"/>
                  </a:lnTo>
                  <a:lnTo>
                    <a:pt x="255" y="10577"/>
                  </a:lnTo>
                  <a:lnTo>
                    <a:pt x="270" y="10619"/>
                  </a:lnTo>
                  <a:lnTo>
                    <a:pt x="285" y="10658"/>
                  </a:lnTo>
                  <a:lnTo>
                    <a:pt x="301" y="10695"/>
                  </a:lnTo>
                  <a:lnTo>
                    <a:pt x="316" y="10730"/>
                  </a:lnTo>
                  <a:lnTo>
                    <a:pt x="330" y="10763"/>
                  </a:lnTo>
                  <a:lnTo>
                    <a:pt x="359" y="10823"/>
                  </a:lnTo>
                  <a:lnTo>
                    <a:pt x="387" y="10878"/>
                  </a:lnTo>
                  <a:lnTo>
                    <a:pt x="415" y="10929"/>
                  </a:lnTo>
                  <a:lnTo>
                    <a:pt x="441" y="10975"/>
                  </a:lnTo>
                  <a:lnTo>
                    <a:pt x="441" y="10975"/>
                  </a:lnTo>
                  <a:lnTo>
                    <a:pt x="448" y="10988"/>
                  </a:lnTo>
                  <a:lnTo>
                    <a:pt x="458" y="11003"/>
                  </a:lnTo>
                  <a:lnTo>
                    <a:pt x="481" y="11036"/>
                  </a:lnTo>
                  <a:lnTo>
                    <a:pt x="512" y="11075"/>
                  </a:lnTo>
                  <a:lnTo>
                    <a:pt x="547" y="11119"/>
                  </a:lnTo>
                  <a:lnTo>
                    <a:pt x="588" y="11168"/>
                  </a:lnTo>
                  <a:lnTo>
                    <a:pt x="634" y="11220"/>
                  </a:lnTo>
                  <a:lnTo>
                    <a:pt x="684" y="11276"/>
                  </a:lnTo>
                  <a:lnTo>
                    <a:pt x="738" y="11335"/>
                  </a:lnTo>
                  <a:lnTo>
                    <a:pt x="856" y="11462"/>
                  </a:lnTo>
                  <a:lnTo>
                    <a:pt x="983" y="11595"/>
                  </a:lnTo>
                  <a:lnTo>
                    <a:pt x="1116" y="11733"/>
                  </a:lnTo>
                  <a:lnTo>
                    <a:pt x="1251" y="11871"/>
                  </a:lnTo>
                  <a:lnTo>
                    <a:pt x="1385" y="12005"/>
                  </a:lnTo>
                  <a:lnTo>
                    <a:pt x="1513" y="12134"/>
                  </a:lnTo>
                  <a:lnTo>
                    <a:pt x="1737" y="12357"/>
                  </a:lnTo>
                  <a:lnTo>
                    <a:pt x="1893" y="12510"/>
                  </a:lnTo>
                  <a:lnTo>
                    <a:pt x="1953" y="12569"/>
                  </a:lnTo>
                  <a:lnTo>
                    <a:pt x="1953" y="12569"/>
                  </a:lnTo>
                  <a:lnTo>
                    <a:pt x="1998" y="12611"/>
                  </a:lnTo>
                  <a:lnTo>
                    <a:pt x="2044" y="12652"/>
                  </a:lnTo>
                  <a:lnTo>
                    <a:pt x="2091" y="12692"/>
                  </a:lnTo>
                  <a:lnTo>
                    <a:pt x="2140" y="12731"/>
                  </a:lnTo>
                  <a:lnTo>
                    <a:pt x="2188" y="12768"/>
                  </a:lnTo>
                  <a:lnTo>
                    <a:pt x="2239" y="12805"/>
                  </a:lnTo>
                  <a:lnTo>
                    <a:pt x="2290" y="12840"/>
                  </a:lnTo>
                  <a:lnTo>
                    <a:pt x="2341" y="12875"/>
                  </a:lnTo>
                  <a:lnTo>
                    <a:pt x="2394" y="12908"/>
                  </a:lnTo>
                  <a:lnTo>
                    <a:pt x="2447" y="12940"/>
                  </a:lnTo>
                  <a:lnTo>
                    <a:pt x="2502" y="12971"/>
                  </a:lnTo>
                  <a:lnTo>
                    <a:pt x="2556" y="13001"/>
                  </a:lnTo>
                  <a:lnTo>
                    <a:pt x="2612" y="13030"/>
                  </a:lnTo>
                  <a:lnTo>
                    <a:pt x="2669" y="13058"/>
                  </a:lnTo>
                  <a:lnTo>
                    <a:pt x="2725" y="13084"/>
                  </a:lnTo>
                  <a:lnTo>
                    <a:pt x="2783" y="13110"/>
                  </a:lnTo>
                  <a:lnTo>
                    <a:pt x="2840" y="13136"/>
                  </a:lnTo>
                  <a:lnTo>
                    <a:pt x="2898" y="13160"/>
                  </a:lnTo>
                  <a:lnTo>
                    <a:pt x="2956" y="13183"/>
                  </a:lnTo>
                  <a:lnTo>
                    <a:pt x="3015" y="13205"/>
                  </a:lnTo>
                  <a:lnTo>
                    <a:pt x="3074" y="13227"/>
                  </a:lnTo>
                  <a:lnTo>
                    <a:pt x="3134" y="13247"/>
                  </a:lnTo>
                  <a:lnTo>
                    <a:pt x="3192" y="13266"/>
                  </a:lnTo>
                  <a:lnTo>
                    <a:pt x="3253" y="13285"/>
                  </a:lnTo>
                  <a:lnTo>
                    <a:pt x="3312" y="13303"/>
                  </a:lnTo>
                  <a:lnTo>
                    <a:pt x="3372" y="13320"/>
                  </a:lnTo>
                  <a:lnTo>
                    <a:pt x="3432" y="13336"/>
                  </a:lnTo>
                  <a:lnTo>
                    <a:pt x="3492" y="13352"/>
                  </a:lnTo>
                  <a:lnTo>
                    <a:pt x="3552" y="13367"/>
                  </a:lnTo>
                  <a:lnTo>
                    <a:pt x="3611" y="13381"/>
                  </a:lnTo>
                  <a:lnTo>
                    <a:pt x="3671" y="13394"/>
                  </a:lnTo>
                  <a:lnTo>
                    <a:pt x="3730" y="13408"/>
                  </a:lnTo>
                  <a:lnTo>
                    <a:pt x="3848" y="13431"/>
                  </a:lnTo>
                  <a:lnTo>
                    <a:pt x="3965" y="13452"/>
                  </a:lnTo>
                  <a:lnTo>
                    <a:pt x="4080" y="13470"/>
                  </a:lnTo>
                  <a:lnTo>
                    <a:pt x="4193" y="13486"/>
                  </a:lnTo>
                  <a:lnTo>
                    <a:pt x="4304" y="13500"/>
                  </a:lnTo>
                  <a:lnTo>
                    <a:pt x="4412" y="13512"/>
                  </a:lnTo>
                  <a:lnTo>
                    <a:pt x="4517" y="13522"/>
                  </a:lnTo>
                  <a:lnTo>
                    <a:pt x="4619" y="13531"/>
                  </a:lnTo>
                  <a:lnTo>
                    <a:pt x="4716" y="13538"/>
                  </a:lnTo>
                  <a:lnTo>
                    <a:pt x="4811" y="13543"/>
                  </a:lnTo>
                  <a:lnTo>
                    <a:pt x="4900" y="13548"/>
                  </a:lnTo>
                  <a:lnTo>
                    <a:pt x="4985" y="13551"/>
                  </a:lnTo>
                  <a:lnTo>
                    <a:pt x="5066" y="13553"/>
                  </a:lnTo>
                  <a:lnTo>
                    <a:pt x="5139" y="13555"/>
                  </a:lnTo>
                  <a:lnTo>
                    <a:pt x="5271" y="13556"/>
                  </a:lnTo>
                  <a:lnTo>
                    <a:pt x="5271" y="13556"/>
                  </a:lnTo>
                  <a:lnTo>
                    <a:pt x="7183" y="13556"/>
                  </a:lnTo>
                  <a:lnTo>
                    <a:pt x="7183" y="4448"/>
                  </a:lnTo>
                  <a:lnTo>
                    <a:pt x="6322" y="4449"/>
                  </a:lnTo>
                  <a:close/>
                </a:path>
              </a:pathLst>
            </a:custGeom>
            <a:solidFill>
              <a:schemeClr val="accent1"/>
            </a:solidFill>
            <a:ln w="9525">
              <a:noFill/>
              <a:round/>
              <a:headEnd/>
              <a:tailEnd/>
            </a:ln>
          </p:spPr>
          <p:txBody>
            <a:bodyPr vert="horz" wrap="square" lIns="96422" tIns="48211" rIns="96422" bIns="48211" numCol="1" anchor="t" anchorCtr="0" compatLnSpc="1">
              <a:prstTxWarp prst="textNoShape">
                <a:avLst/>
              </a:prstTxWarp>
            </a:bodyPr>
            <a:lstStyle/>
            <a:p>
              <a:endParaRPr lang="fr-FR" sz="1799" kern="0">
                <a:solidFill>
                  <a:sysClr val="windowText" lastClr="000000"/>
                </a:solidFill>
              </a:endParaRPr>
            </a:p>
          </p:txBody>
        </p:sp>
        <p:sp>
          <p:nvSpPr>
            <p:cNvPr id="1034" name="Freeform 10"/>
            <p:cNvSpPr>
              <a:spLocks/>
            </p:cNvSpPr>
            <p:nvPr/>
          </p:nvSpPr>
          <p:spPr bwMode="auto">
            <a:xfrm rot="20191043">
              <a:off x="8340400" y="3398460"/>
              <a:ext cx="897451" cy="1276786"/>
            </a:xfrm>
            <a:custGeom>
              <a:avLst/>
              <a:gdLst/>
              <a:ahLst/>
              <a:cxnLst>
                <a:cxn ang="0">
                  <a:pos x="6715" y="2554"/>
                </a:cxn>
                <a:cxn ang="0">
                  <a:pos x="6584" y="2389"/>
                </a:cxn>
                <a:cxn ang="0">
                  <a:pos x="6317" y="2095"/>
                </a:cxn>
                <a:cxn ang="0">
                  <a:pos x="5788" y="1551"/>
                </a:cxn>
                <a:cxn ang="0">
                  <a:pos x="5220" y="988"/>
                </a:cxn>
                <a:cxn ang="0">
                  <a:pos x="5082" y="865"/>
                </a:cxn>
                <a:cxn ang="0">
                  <a:pos x="4883" y="716"/>
                </a:cxn>
                <a:cxn ang="0">
                  <a:pos x="4671" y="586"/>
                </a:cxn>
                <a:cxn ang="0">
                  <a:pos x="4448" y="472"/>
                </a:cxn>
                <a:cxn ang="0">
                  <a:pos x="4217" y="374"/>
                </a:cxn>
                <a:cxn ang="0">
                  <a:pos x="3979" y="290"/>
                </a:cxn>
                <a:cxn ang="0">
                  <a:pos x="3740" y="220"/>
                </a:cxn>
                <a:cxn ang="0">
                  <a:pos x="3502" y="162"/>
                </a:cxn>
                <a:cxn ang="0">
                  <a:pos x="3093" y="87"/>
                </a:cxn>
                <a:cxn ang="0">
                  <a:pos x="2655" y="35"/>
                </a:cxn>
                <a:cxn ang="0">
                  <a:pos x="2273" y="8"/>
                </a:cxn>
                <a:cxn ang="0">
                  <a:pos x="1902" y="0"/>
                </a:cxn>
                <a:cxn ang="0">
                  <a:pos x="0" y="9112"/>
                </a:cxn>
                <a:cxn ang="0">
                  <a:pos x="2108" y="9109"/>
                </a:cxn>
                <a:cxn ang="0">
                  <a:pos x="2456" y="9094"/>
                </a:cxn>
                <a:cxn ang="0">
                  <a:pos x="2869" y="9056"/>
                </a:cxn>
                <a:cxn ang="0">
                  <a:pos x="3324" y="8987"/>
                </a:cxn>
                <a:cxn ang="0">
                  <a:pos x="3621" y="8923"/>
                </a:cxn>
                <a:cxn ang="0">
                  <a:pos x="3860" y="8859"/>
                </a:cxn>
                <a:cxn ang="0">
                  <a:pos x="4098" y="8783"/>
                </a:cxn>
                <a:cxn ang="0">
                  <a:pos x="4333" y="8692"/>
                </a:cxn>
                <a:cxn ang="0">
                  <a:pos x="4561" y="8586"/>
                </a:cxn>
                <a:cxn ang="0">
                  <a:pos x="4779" y="8464"/>
                </a:cxn>
                <a:cxn ang="0">
                  <a:pos x="4985" y="8324"/>
                </a:cxn>
                <a:cxn ang="0">
                  <a:pos x="5175" y="8167"/>
                </a:cxn>
                <a:cxn ang="0">
                  <a:pos x="5436" y="7913"/>
                </a:cxn>
                <a:cxn ang="0">
                  <a:pos x="6057" y="7289"/>
                </a:cxn>
                <a:cxn ang="0">
                  <a:pos x="6489" y="6832"/>
                </a:cxn>
                <a:cxn ang="0">
                  <a:pos x="6661" y="6631"/>
                </a:cxn>
                <a:cxn ang="0">
                  <a:pos x="6732" y="6531"/>
                </a:cxn>
                <a:cxn ang="0">
                  <a:pos x="6815" y="6376"/>
                </a:cxn>
                <a:cxn ang="0">
                  <a:pos x="6890" y="6207"/>
                </a:cxn>
                <a:cxn ang="0">
                  <a:pos x="6952" y="6030"/>
                </a:cxn>
                <a:cxn ang="0">
                  <a:pos x="7013" y="5806"/>
                </a:cxn>
                <a:cxn ang="0">
                  <a:pos x="7071" y="5524"/>
                </a:cxn>
                <a:cxn ang="0">
                  <a:pos x="7123" y="5174"/>
                </a:cxn>
                <a:cxn ang="0">
                  <a:pos x="7168" y="4744"/>
                </a:cxn>
                <a:cxn ang="0">
                  <a:pos x="7182" y="4540"/>
                </a:cxn>
                <a:cxn ang="0">
                  <a:pos x="7168" y="4368"/>
                </a:cxn>
                <a:cxn ang="0">
                  <a:pos x="7122" y="3939"/>
                </a:cxn>
                <a:cxn ang="0">
                  <a:pos x="7070" y="3588"/>
                </a:cxn>
                <a:cxn ang="0">
                  <a:pos x="7012" y="3306"/>
                </a:cxn>
                <a:cxn ang="0">
                  <a:pos x="6952" y="3082"/>
                </a:cxn>
                <a:cxn ang="0">
                  <a:pos x="6890" y="2906"/>
                </a:cxn>
                <a:cxn ang="0">
                  <a:pos x="6815" y="2736"/>
                </a:cxn>
                <a:cxn ang="0">
                  <a:pos x="6732" y="2582"/>
                </a:cxn>
              </a:cxnLst>
              <a:rect l="0" t="0" r="r" b="b"/>
              <a:pathLst>
                <a:path w="7183" h="9112">
                  <a:moveTo>
                    <a:pt x="6732" y="2582"/>
                  </a:moveTo>
                  <a:lnTo>
                    <a:pt x="6732" y="2582"/>
                  </a:lnTo>
                  <a:lnTo>
                    <a:pt x="6724" y="2569"/>
                  </a:lnTo>
                  <a:lnTo>
                    <a:pt x="6715" y="2554"/>
                  </a:lnTo>
                  <a:lnTo>
                    <a:pt x="6690" y="2520"/>
                  </a:lnTo>
                  <a:lnTo>
                    <a:pt x="6661" y="2481"/>
                  </a:lnTo>
                  <a:lnTo>
                    <a:pt x="6625" y="2437"/>
                  </a:lnTo>
                  <a:lnTo>
                    <a:pt x="6584" y="2389"/>
                  </a:lnTo>
                  <a:lnTo>
                    <a:pt x="6538" y="2337"/>
                  </a:lnTo>
                  <a:lnTo>
                    <a:pt x="6489" y="2281"/>
                  </a:lnTo>
                  <a:lnTo>
                    <a:pt x="6434" y="2221"/>
                  </a:lnTo>
                  <a:lnTo>
                    <a:pt x="6317" y="2095"/>
                  </a:lnTo>
                  <a:lnTo>
                    <a:pt x="6190" y="1961"/>
                  </a:lnTo>
                  <a:lnTo>
                    <a:pt x="6057" y="1824"/>
                  </a:lnTo>
                  <a:lnTo>
                    <a:pt x="5921" y="1685"/>
                  </a:lnTo>
                  <a:lnTo>
                    <a:pt x="5788" y="1551"/>
                  </a:lnTo>
                  <a:lnTo>
                    <a:pt x="5660" y="1423"/>
                  </a:lnTo>
                  <a:lnTo>
                    <a:pt x="5436" y="1200"/>
                  </a:lnTo>
                  <a:lnTo>
                    <a:pt x="5278" y="1046"/>
                  </a:lnTo>
                  <a:lnTo>
                    <a:pt x="5220" y="988"/>
                  </a:lnTo>
                  <a:lnTo>
                    <a:pt x="5220" y="988"/>
                  </a:lnTo>
                  <a:lnTo>
                    <a:pt x="5174" y="946"/>
                  </a:lnTo>
                  <a:lnTo>
                    <a:pt x="5128" y="905"/>
                  </a:lnTo>
                  <a:lnTo>
                    <a:pt x="5082" y="865"/>
                  </a:lnTo>
                  <a:lnTo>
                    <a:pt x="5033" y="825"/>
                  </a:lnTo>
                  <a:lnTo>
                    <a:pt x="4984" y="787"/>
                  </a:lnTo>
                  <a:lnTo>
                    <a:pt x="4934" y="751"/>
                  </a:lnTo>
                  <a:lnTo>
                    <a:pt x="4883" y="716"/>
                  </a:lnTo>
                  <a:lnTo>
                    <a:pt x="4831" y="682"/>
                  </a:lnTo>
                  <a:lnTo>
                    <a:pt x="4778" y="649"/>
                  </a:lnTo>
                  <a:lnTo>
                    <a:pt x="4724" y="617"/>
                  </a:lnTo>
                  <a:lnTo>
                    <a:pt x="4671" y="586"/>
                  </a:lnTo>
                  <a:lnTo>
                    <a:pt x="4615" y="555"/>
                  </a:lnTo>
                  <a:lnTo>
                    <a:pt x="4560" y="526"/>
                  </a:lnTo>
                  <a:lnTo>
                    <a:pt x="4504" y="498"/>
                  </a:lnTo>
                  <a:lnTo>
                    <a:pt x="4448" y="472"/>
                  </a:lnTo>
                  <a:lnTo>
                    <a:pt x="4390" y="446"/>
                  </a:lnTo>
                  <a:lnTo>
                    <a:pt x="4333" y="421"/>
                  </a:lnTo>
                  <a:lnTo>
                    <a:pt x="4274" y="397"/>
                  </a:lnTo>
                  <a:lnTo>
                    <a:pt x="4217" y="374"/>
                  </a:lnTo>
                  <a:lnTo>
                    <a:pt x="4157" y="352"/>
                  </a:lnTo>
                  <a:lnTo>
                    <a:pt x="4098" y="331"/>
                  </a:lnTo>
                  <a:lnTo>
                    <a:pt x="4039" y="310"/>
                  </a:lnTo>
                  <a:lnTo>
                    <a:pt x="3979" y="290"/>
                  </a:lnTo>
                  <a:lnTo>
                    <a:pt x="3920" y="271"/>
                  </a:lnTo>
                  <a:lnTo>
                    <a:pt x="3860" y="253"/>
                  </a:lnTo>
                  <a:lnTo>
                    <a:pt x="3801" y="236"/>
                  </a:lnTo>
                  <a:lnTo>
                    <a:pt x="3740" y="220"/>
                  </a:lnTo>
                  <a:lnTo>
                    <a:pt x="3681" y="204"/>
                  </a:lnTo>
                  <a:lnTo>
                    <a:pt x="3621" y="190"/>
                  </a:lnTo>
                  <a:lnTo>
                    <a:pt x="3561" y="175"/>
                  </a:lnTo>
                  <a:lnTo>
                    <a:pt x="3502" y="162"/>
                  </a:lnTo>
                  <a:lnTo>
                    <a:pt x="3442" y="149"/>
                  </a:lnTo>
                  <a:lnTo>
                    <a:pt x="3324" y="126"/>
                  </a:lnTo>
                  <a:lnTo>
                    <a:pt x="3208" y="105"/>
                  </a:lnTo>
                  <a:lnTo>
                    <a:pt x="3093" y="87"/>
                  </a:lnTo>
                  <a:lnTo>
                    <a:pt x="2980" y="71"/>
                  </a:lnTo>
                  <a:lnTo>
                    <a:pt x="2869" y="57"/>
                  </a:lnTo>
                  <a:lnTo>
                    <a:pt x="2761" y="45"/>
                  </a:lnTo>
                  <a:lnTo>
                    <a:pt x="2655" y="35"/>
                  </a:lnTo>
                  <a:lnTo>
                    <a:pt x="2554" y="26"/>
                  </a:lnTo>
                  <a:lnTo>
                    <a:pt x="2456" y="19"/>
                  </a:lnTo>
                  <a:lnTo>
                    <a:pt x="2361" y="14"/>
                  </a:lnTo>
                  <a:lnTo>
                    <a:pt x="2273" y="8"/>
                  </a:lnTo>
                  <a:lnTo>
                    <a:pt x="2188" y="5"/>
                  </a:lnTo>
                  <a:lnTo>
                    <a:pt x="2107" y="3"/>
                  </a:lnTo>
                  <a:lnTo>
                    <a:pt x="2033" y="1"/>
                  </a:lnTo>
                  <a:lnTo>
                    <a:pt x="1902" y="0"/>
                  </a:lnTo>
                  <a:lnTo>
                    <a:pt x="1902" y="0"/>
                  </a:lnTo>
                  <a:lnTo>
                    <a:pt x="0" y="0"/>
                  </a:lnTo>
                  <a:lnTo>
                    <a:pt x="0" y="9112"/>
                  </a:lnTo>
                  <a:lnTo>
                    <a:pt x="0" y="9112"/>
                  </a:lnTo>
                  <a:lnTo>
                    <a:pt x="1902" y="9112"/>
                  </a:lnTo>
                  <a:lnTo>
                    <a:pt x="1902" y="9112"/>
                  </a:lnTo>
                  <a:lnTo>
                    <a:pt x="2033" y="9111"/>
                  </a:lnTo>
                  <a:lnTo>
                    <a:pt x="2108" y="9109"/>
                  </a:lnTo>
                  <a:lnTo>
                    <a:pt x="2188" y="9107"/>
                  </a:lnTo>
                  <a:lnTo>
                    <a:pt x="2273" y="9104"/>
                  </a:lnTo>
                  <a:lnTo>
                    <a:pt x="2362" y="9099"/>
                  </a:lnTo>
                  <a:lnTo>
                    <a:pt x="2456" y="9094"/>
                  </a:lnTo>
                  <a:lnTo>
                    <a:pt x="2554" y="9087"/>
                  </a:lnTo>
                  <a:lnTo>
                    <a:pt x="2656" y="9078"/>
                  </a:lnTo>
                  <a:lnTo>
                    <a:pt x="2761" y="9068"/>
                  </a:lnTo>
                  <a:lnTo>
                    <a:pt x="2869" y="9056"/>
                  </a:lnTo>
                  <a:lnTo>
                    <a:pt x="2980" y="9042"/>
                  </a:lnTo>
                  <a:lnTo>
                    <a:pt x="3093" y="9026"/>
                  </a:lnTo>
                  <a:lnTo>
                    <a:pt x="3208" y="9008"/>
                  </a:lnTo>
                  <a:lnTo>
                    <a:pt x="3324" y="8987"/>
                  </a:lnTo>
                  <a:lnTo>
                    <a:pt x="3442" y="8964"/>
                  </a:lnTo>
                  <a:lnTo>
                    <a:pt x="3502" y="8950"/>
                  </a:lnTo>
                  <a:lnTo>
                    <a:pt x="3561" y="8937"/>
                  </a:lnTo>
                  <a:lnTo>
                    <a:pt x="3621" y="8923"/>
                  </a:lnTo>
                  <a:lnTo>
                    <a:pt x="3682" y="8908"/>
                  </a:lnTo>
                  <a:lnTo>
                    <a:pt x="3741" y="8892"/>
                  </a:lnTo>
                  <a:lnTo>
                    <a:pt x="3801" y="8876"/>
                  </a:lnTo>
                  <a:lnTo>
                    <a:pt x="3860" y="8859"/>
                  </a:lnTo>
                  <a:lnTo>
                    <a:pt x="3921" y="8841"/>
                  </a:lnTo>
                  <a:lnTo>
                    <a:pt x="3980" y="8822"/>
                  </a:lnTo>
                  <a:lnTo>
                    <a:pt x="4040" y="8803"/>
                  </a:lnTo>
                  <a:lnTo>
                    <a:pt x="4098" y="8783"/>
                  </a:lnTo>
                  <a:lnTo>
                    <a:pt x="4158" y="8761"/>
                  </a:lnTo>
                  <a:lnTo>
                    <a:pt x="4217" y="8739"/>
                  </a:lnTo>
                  <a:lnTo>
                    <a:pt x="4275" y="8716"/>
                  </a:lnTo>
                  <a:lnTo>
                    <a:pt x="4333" y="8692"/>
                  </a:lnTo>
                  <a:lnTo>
                    <a:pt x="4390" y="8666"/>
                  </a:lnTo>
                  <a:lnTo>
                    <a:pt x="4448" y="8640"/>
                  </a:lnTo>
                  <a:lnTo>
                    <a:pt x="4504" y="8614"/>
                  </a:lnTo>
                  <a:lnTo>
                    <a:pt x="4561" y="8586"/>
                  </a:lnTo>
                  <a:lnTo>
                    <a:pt x="4616" y="8557"/>
                  </a:lnTo>
                  <a:lnTo>
                    <a:pt x="4671" y="8527"/>
                  </a:lnTo>
                  <a:lnTo>
                    <a:pt x="4725" y="8496"/>
                  </a:lnTo>
                  <a:lnTo>
                    <a:pt x="4779" y="8464"/>
                  </a:lnTo>
                  <a:lnTo>
                    <a:pt x="4831" y="8431"/>
                  </a:lnTo>
                  <a:lnTo>
                    <a:pt x="4883" y="8396"/>
                  </a:lnTo>
                  <a:lnTo>
                    <a:pt x="4934" y="8361"/>
                  </a:lnTo>
                  <a:lnTo>
                    <a:pt x="4985" y="8324"/>
                  </a:lnTo>
                  <a:lnTo>
                    <a:pt x="5033" y="8287"/>
                  </a:lnTo>
                  <a:lnTo>
                    <a:pt x="5082" y="8248"/>
                  </a:lnTo>
                  <a:lnTo>
                    <a:pt x="5129" y="8208"/>
                  </a:lnTo>
                  <a:lnTo>
                    <a:pt x="5175" y="8167"/>
                  </a:lnTo>
                  <a:lnTo>
                    <a:pt x="5220" y="8125"/>
                  </a:lnTo>
                  <a:lnTo>
                    <a:pt x="5220" y="8125"/>
                  </a:lnTo>
                  <a:lnTo>
                    <a:pt x="5279" y="8066"/>
                  </a:lnTo>
                  <a:lnTo>
                    <a:pt x="5436" y="7913"/>
                  </a:lnTo>
                  <a:lnTo>
                    <a:pt x="5660" y="7690"/>
                  </a:lnTo>
                  <a:lnTo>
                    <a:pt x="5788" y="7561"/>
                  </a:lnTo>
                  <a:lnTo>
                    <a:pt x="5921" y="7427"/>
                  </a:lnTo>
                  <a:lnTo>
                    <a:pt x="6057" y="7289"/>
                  </a:lnTo>
                  <a:lnTo>
                    <a:pt x="6190" y="7151"/>
                  </a:lnTo>
                  <a:lnTo>
                    <a:pt x="6317" y="7018"/>
                  </a:lnTo>
                  <a:lnTo>
                    <a:pt x="6434" y="6891"/>
                  </a:lnTo>
                  <a:lnTo>
                    <a:pt x="6489" y="6832"/>
                  </a:lnTo>
                  <a:lnTo>
                    <a:pt x="6539" y="6776"/>
                  </a:lnTo>
                  <a:lnTo>
                    <a:pt x="6584" y="6724"/>
                  </a:lnTo>
                  <a:lnTo>
                    <a:pt x="6626" y="6675"/>
                  </a:lnTo>
                  <a:lnTo>
                    <a:pt x="6661" y="6631"/>
                  </a:lnTo>
                  <a:lnTo>
                    <a:pt x="6691" y="6592"/>
                  </a:lnTo>
                  <a:lnTo>
                    <a:pt x="6715" y="6559"/>
                  </a:lnTo>
                  <a:lnTo>
                    <a:pt x="6725" y="6544"/>
                  </a:lnTo>
                  <a:lnTo>
                    <a:pt x="6732" y="6531"/>
                  </a:lnTo>
                  <a:lnTo>
                    <a:pt x="6732" y="6531"/>
                  </a:lnTo>
                  <a:lnTo>
                    <a:pt x="6758" y="6484"/>
                  </a:lnTo>
                  <a:lnTo>
                    <a:pt x="6786" y="6432"/>
                  </a:lnTo>
                  <a:lnTo>
                    <a:pt x="6815" y="6376"/>
                  </a:lnTo>
                  <a:lnTo>
                    <a:pt x="6845" y="6314"/>
                  </a:lnTo>
                  <a:lnTo>
                    <a:pt x="6860" y="6281"/>
                  </a:lnTo>
                  <a:lnTo>
                    <a:pt x="6875" y="6245"/>
                  </a:lnTo>
                  <a:lnTo>
                    <a:pt x="6890" y="6207"/>
                  </a:lnTo>
                  <a:lnTo>
                    <a:pt x="6905" y="6167"/>
                  </a:lnTo>
                  <a:lnTo>
                    <a:pt x="6922" y="6124"/>
                  </a:lnTo>
                  <a:lnTo>
                    <a:pt x="6937" y="6078"/>
                  </a:lnTo>
                  <a:lnTo>
                    <a:pt x="6952" y="6030"/>
                  </a:lnTo>
                  <a:lnTo>
                    <a:pt x="6968" y="5979"/>
                  </a:lnTo>
                  <a:lnTo>
                    <a:pt x="6983" y="5925"/>
                  </a:lnTo>
                  <a:lnTo>
                    <a:pt x="6998" y="5867"/>
                  </a:lnTo>
                  <a:lnTo>
                    <a:pt x="7013" y="5806"/>
                  </a:lnTo>
                  <a:lnTo>
                    <a:pt x="7028" y="5742"/>
                  </a:lnTo>
                  <a:lnTo>
                    <a:pt x="7043" y="5673"/>
                  </a:lnTo>
                  <a:lnTo>
                    <a:pt x="7057" y="5600"/>
                  </a:lnTo>
                  <a:lnTo>
                    <a:pt x="7071" y="5524"/>
                  </a:lnTo>
                  <a:lnTo>
                    <a:pt x="7084" y="5443"/>
                  </a:lnTo>
                  <a:lnTo>
                    <a:pt x="7097" y="5358"/>
                  </a:lnTo>
                  <a:lnTo>
                    <a:pt x="7110" y="5268"/>
                  </a:lnTo>
                  <a:lnTo>
                    <a:pt x="7123" y="5174"/>
                  </a:lnTo>
                  <a:lnTo>
                    <a:pt x="7135" y="5074"/>
                  </a:lnTo>
                  <a:lnTo>
                    <a:pt x="7147" y="4969"/>
                  </a:lnTo>
                  <a:lnTo>
                    <a:pt x="7158" y="4860"/>
                  </a:lnTo>
                  <a:lnTo>
                    <a:pt x="7168" y="4744"/>
                  </a:lnTo>
                  <a:lnTo>
                    <a:pt x="7178" y="4624"/>
                  </a:lnTo>
                  <a:lnTo>
                    <a:pt x="7179" y="4636"/>
                  </a:lnTo>
                  <a:lnTo>
                    <a:pt x="7179" y="4636"/>
                  </a:lnTo>
                  <a:lnTo>
                    <a:pt x="7182" y="4540"/>
                  </a:lnTo>
                  <a:lnTo>
                    <a:pt x="7183" y="4444"/>
                  </a:lnTo>
                  <a:lnTo>
                    <a:pt x="7177" y="4489"/>
                  </a:lnTo>
                  <a:lnTo>
                    <a:pt x="7177" y="4489"/>
                  </a:lnTo>
                  <a:lnTo>
                    <a:pt x="7168" y="4368"/>
                  </a:lnTo>
                  <a:lnTo>
                    <a:pt x="7157" y="4253"/>
                  </a:lnTo>
                  <a:lnTo>
                    <a:pt x="7146" y="4143"/>
                  </a:lnTo>
                  <a:lnTo>
                    <a:pt x="7135" y="4039"/>
                  </a:lnTo>
                  <a:lnTo>
                    <a:pt x="7122" y="3939"/>
                  </a:lnTo>
                  <a:lnTo>
                    <a:pt x="7110" y="3844"/>
                  </a:lnTo>
                  <a:lnTo>
                    <a:pt x="7097" y="3755"/>
                  </a:lnTo>
                  <a:lnTo>
                    <a:pt x="7084" y="3670"/>
                  </a:lnTo>
                  <a:lnTo>
                    <a:pt x="7070" y="3588"/>
                  </a:lnTo>
                  <a:lnTo>
                    <a:pt x="7056" y="3512"/>
                  </a:lnTo>
                  <a:lnTo>
                    <a:pt x="7042" y="3440"/>
                  </a:lnTo>
                  <a:lnTo>
                    <a:pt x="7028" y="3372"/>
                  </a:lnTo>
                  <a:lnTo>
                    <a:pt x="7012" y="3306"/>
                  </a:lnTo>
                  <a:lnTo>
                    <a:pt x="6997" y="3245"/>
                  </a:lnTo>
                  <a:lnTo>
                    <a:pt x="6982" y="3188"/>
                  </a:lnTo>
                  <a:lnTo>
                    <a:pt x="6967" y="3134"/>
                  </a:lnTo>
                  <a:lnTo>
                    <a:pt x="6952" y="3082"/>
                  </a:lnTo>
                  <a:lnTo>
                    <a:pt x="6937" y="3034"/>
                  </a:lnTo>
                  <a:lnTo>
                    <a:pt x="6921" y="2988"/>
                  </a:lnTo>
                  <a:lnTo>
                    <a:pt x="6905" y="2946"/>
                  </a:lnTo>
                  <a:lnTo>
                    <a:pt x="6890" y="2906"/>
                  </a:lnTo>
                  <a:lnTo>
                    <a:pt x="6874" y="2868"/>
                  </a:lnTo>
                  <a:lnTo>
                    <a:pt x="6859" y="2832"/>
                  </a:lnTo>
                  <a:lnTo>
                    <a:pt x="6844" y="2798"/>
                  </a:lnTo>
                  <a:lnTo>
                    <a:pt x="6815" y="2736"/>
                  </a:lnTo>
                  <a:lnTo>
                    <a:pt x="6785" y="2680"/>
                  </a:lnTo>
                  <a:lnTo>
                    <a:pt x="6758" y="2629"/>
                  </a:lnTo>
                  <a:lnTo>
                    <a:pt x="6732" y="2582"/>
                  </a:lnTo>
                  <a:lnTo>
                    <a:pt x="6732" y="2582"/>
                  </a:lnTo>
                  <a:close/>
                </a:path>
              </a:pathLst>
            </a:custGeom>
            <a:solidFill>
              <a:schemeClr val="accent3"/>
            </a:solidFill>
            <a:ln w="9525">
              <a:noFill/>
              <a:round/>
              <a:headEnd/>
              <a:tailEnd/>
            </a:ln>
          </p:spPr>
          <p:txBody>
            <a:bodyPr vert="horz" wrap="square" lIns="96422" tIns="48211" rIns="96422" bIns="48211" numCol="1" anchor="t" anchorCtr="0" compatLnSpc="1">
              <a:prstTxWarp prst="textNoShape">
                <a:avLst/>
              </a:prstTxWarp>
            </a:bodyPr>
            <a:lstStyle/>
            <a:p>
              <a:endParaRPr lang="fr-FR" sz="1799" kern="0">
                <a:solidFill>
                  <a:sysClr val="windowText" lastClr="000000"/>
                </a:solidFill>
              </a:endParaRPr>
            </a:p>
          </p:txBody>
        </p:sp>
        <p:sp>
          <p:nvSpPr>
            <p:cNvPr id="1036" name="Freeform 12"/>
            <p:cNvSpPr>
              <a:spLocks/>
            </p:cNvSpPr>
            <p:nvPr/>
          </p:nvSpPr>
          <p:spPr bwMode="auto">
            <a:xfrm rot="20191043">
              <a:off x="5338294" y="1755717"/>
              <a:ext cx="874322" cy="1915179"/>
            </a:xfrm>
            <a:custGeom>
              <a:avLst/>
              <a:gdLst/>
              <a:ahLst/>
              <a:cxnLst>
                <a:cxn ang="0">
                  <a:pos x="454" y="11093"/>
                </a:cxn>
                <a:cxn ang="0">
                  <a:pos x="584" y="11258"/>
                </a:cxn>
                <a:cxn ang="0">
                  <a:pos x="852" y="11552"/>
                </a:cxn>
                <a:cxn ang="0">
                  <a:pos x="1380" y="12096"/>
                </a:cxn>
                <a:cxn ang="0">
                  <a:pos x="1949" y="12659"/>
                </a:cxn>
                <a:cxn ang="0">
                  <a:pos x="2087" y="12782"/>
                </a:cxn>
                <a:cxn ang="0">
                  <a:pos x="2286" y="12931"/>
                </a:cxn>
                <a:cxn ang="0">
                  <a:pos x="2498" y="13061"/>
                </a:cxn>
                <a:cxn ang="0">
                  <a:pos x="2721" y="13176"/>
                </a:cxn>
                <a:cxn ang="0">
                  <a:pos x="2952" y="13273"/>
                </a:cxn>
                <a:cxn ang="0">
                  <a:pos x="3189" y="13356"/>
                </a:cxn>
                <a:cxn ang="0">
                  <a:pos x="3427" y="13427"/>
                </a:cxn>
                <a:cxn ang="0">
                  <a:pos x="3667" y="13485"/>
                </a:cxn>
                <a:cxn ang="0">
                  <a:pos x="4075" y="13560"/>
                </a:cxn>
                <a:cxn ang="0">
                  <a:pos x="4512" y="13612"/>
                </a:cxn>
                <a:cxn ang="0">
                  <a:pos x="4896" y="13638"/>
                </a:cxn>
                <a:cxn ang="0">
                  <a:pos x="5266" y="13647"/>
                </a:cxn>
                <a:cxn ang="0">
                  <a:pos x="6982" y="4488"/>
                </a:cxn>
                <a:cxn ang="0">
                  <a:pos x="6939" y="4037"/>
                </a:cxn>
                <a:cxn ang="0">
                  <a:pos x="6889" y="3668"/>
                </a:cxn>
                <a:cxn ang="0">
                  <a:pos x="6832" y="3370"/>
                </a:cxn>
                <a:cxn ang="0">
                  <a:pos x="6772" y="3132"/>
                </a:cxn>
                <a:cxn ang="0">
                  <a:pos x="6710" y="2944"/>
                </a:cxn>
                <a:cxn ang="0">
                  <a:pos x="6649" y="2797"/>
                </a:cxn>
                <a:cxn ang="0">
                  <a:pos x="6536" y="2580"/>
                </a:cxn>
                <a:cxn ang="0">
                  <a:pos x="6496" y="2519"/>
                </a:cxn>
                <a:cxn ang="0">
                  <a:pos x="6343" y="2335"/>
                </a:cxn>
                <a:cxn ang="0">
                  <a:pos x="5994" y="1960"/>
                </a:cxn>
                <a:cxn ang="0">
                  <a:pos x="5464" y="1422"/>
                </a:cxn>
                <a:cxn ang="0">
                  <a:pos x="5024" y="987"/>
                </a:cxn>
                <a:cxn ang="0">
                  <a:pos x="4838" y="824"/>
                </a:cxn>
                <a:cxn ang="0">
                  <a:pos x="4636" y="680"/>
                </a:cxn>
                <a:cxn ang="0">
                  <a:pos x="4421" y="554"/>
                </a:cxn>
                <a:cxn ang="0">
                  <a:pos x="4196" y="444"/>
                </a:cxn>
                <a:cxn ang="0">
                  <a:pos x="3962" y="350"/>
                </a:cxn>
                <a:cxn ang="0">
                  <a:pos x="3725" y="270"/>
                </a:cxn>
                <a:cxn ang="0">
                  <a:pos x="3486" y="203"/>
                </a:cxn>
                <a:cxn ang="0">
                  <a:pos x="3247" y="148"/>
                </a:cxn>
                <a:cxn ang="0">
                  <a:pos x="2784" y="69"/>
                </a:cxn>
                <a:cxn ang="0">
                  <a:pos x="2359" y="24"/>
                </a:cxn>
                <a:cxn ang="0">
                  <a:pos x="1992" y="4"/>
                </a:cxn>
                <a:cxn ang="0">
                  <a:pos x="1706" y="0"/>
                </a:cxn>
                <a:cxn ang="0">
                  <a:pos x="10" y="9378"/>
                </a:cxn>
                <a:cxn ang="0">
                  <a:pos x="55" y="9780"/>
                </a:cxn>
                <a:cxn ang="0">
                  <a:pos x="107" y="10108"/>
                </a:cxn>
                <a:cxn ang="0">
                  <a:pos x="163" y="10374"/>
                </a:cxn>
                <a:cxn ang="0">
                  <a:pos x="223" y="10586"/>
                </a:cxn>
                <a:cxn ang="0">
                  <a:pos x="283" y="10753"/>
                </a:cxn>
                <a:cxn ang="0">
                  <a:pos x="356" y="10916"/>
                </a:cxn>
                <a:cxn ang="0">
                  <a:pos x="437" y="11065"/>
                </a:cxn>
              </a:cxnLst>
              <a:rect l="0" t="0" r="r" b="b"/>
              <a:pathLst>
                <a:path w="6982" h="13647">
                  <a:moveTo>
                    <a:pt x="437" y="11065"/>
                  </a:moveTo>
                  <a:lnTo>
                    <a:pt x="437" y="11065"/>
                  </a:lnTo>
                  <a:lnTo>
                    <a:pt x="445" y="11078"/>
                  </a:lnTo>
                  <a:lnTo>
                    <a:pt x="454" y="11093"/>
                  </a:lnTo>
                  <a:lnTo>
                    <a:pt x="477" y="11127"/>
                  </a:lnTo>
                  <a:lnTo>
                    <a:pt x="507" y="11166"/>
                  </a:lnTo>
                  <a:lnTo>
                    <a:pt x="544" y="11210"/>
                  </a:lnTo>
                  <a:lnTo>
                    <a:pt x="584" y="11258"/>
                  </a:lnTo>
                  <a:lnTo>
                    <a:pt x="631" y="11311"/>
                  </a:lnTo>
                  <a:lnTo>
                    <a:pt x="680" y="11366"/>
                  </a:lnTo>
                  <a:lnTo>
                    <a:pt x="734" y="11426"/>
                  </a:lnTo>
                  <a:lnTo>
                    <a:pt x="852" y="11552"/>
                  </a:lnTo>
                  <a:lnTo>
                    <a:pt x="979" y="11686"/>
                  </a:lnTo>
                  <a:lnTo>
                    <a:pt x="1112" y="11823"/>
                  </a:lnTo>
                  <a:lnTo>
                    <a:pt x="1247" y="11961"/>
                  </a:lnTo>
                  <a:lnTo>
                    <a:pt x="1380" y="12096"/>
                  </a:lnTo>
                  <a:lnTo>
                    <a:pt x="1509" y="12224"/>
                  </a:lnTo>
                  <a:lnTo>
                    <a:pt x="1733" y="12447"/>
                  </a:lnTo>
                  <a:lnTo>
                    <a:pt x="1890" y="12602"/>
                  </a:lnTo>
                  <a:lnTo>
                    <a:pt x="1949" y="12659"/>
                  </a:lnTo>
                  <a:lnTo>
                    <a:pt x="1949" y="12659"/>
                  </a:lnTo>
                  <a:lnTo>
                    <a:pt x="1994" y="12701"/>
                  </a:lnTo>
                  <a:lnTo>
                    <a:pt x="2040" y="12742"/>
                  </a:lnTo>
                  <a:lnTo>
                    <a:pt x="2087" y="12782"/>
                  </a:lnTo>
                  <a:lnTo>
                    <a:pt x="2135" y="12822"/>
                  </a:lnTo>
                  <a:lnTo>
                    <a:pt x="2185" y="12860"/>
                  </a:lnTo>
                  <a:lnTo>
                    <a:pt x="2234" y="12896"/>
                  </a:lnTo>
                  <a:lnTo>
                    <a:pt x="2286" y="12931"/>
                  </a:lnTo>
                  <a:lnTo>
                    <a:pt x="2337" y="12965"/>
                  </a:lnTo>
                  <a:lnTo>
                    <a:pt x="2390" y="12998"/>
                  </a:lnTo>
                  <a:lnTo>
                    <a:pt x="2443" y="13030"/>
                  </a:lnTo>
                  <a:lnTo>
                    <a:pt x="2498" y="13061"/>
                  </a:lnTo>
                  <a:lnTo>
                    <a:pt x="2552" y="13092"/>
                  </a:lnTo>
                  <a:lnTo>
                    <a:pt x="2608" y="13121"/>
                  </a:lnTo>
                  <a:lnTo>
                    <a:pt x="2664" y="13149"/>
                  </a:lnTo>
                  <a:lnTo>
                    <a:pt x="2721" y="13176"/>
                  </a:lnTo>
                  <a:lnTo>
                    <a:pt x="2778" y="13201"/>
                  </a:lnTo>
                  <a:lnTo>
                    <a:pt x="2836" y="13226"/>
                  </a:lnTo>
                  <a:lnTo>
                    <a:pt x="2893" y="13250"/>
                  </a:lnTo>
                  <a:lnTo>
                    <a:pt x="2952" y="13273"/>
                  </a:lnTo>
                  <a:lnTo>
                    <a:pt x="3011" y="13295"/>
                  </a:lnTo>
                  <a:lnTo>
                    <a:pt x="3070" y="13317"/>
                  </a:lnTo>
                  <a:lnTo>
                    <a:pt x="3130" y="13337"/>
                  </a:lnTo>
                  <a:lnTo>
                    <a:pt x="3189" y="13356"/>
                  </a:lnTo>
                  <a:lnTo>
                    <a:pt x="3249" y="13376"/>
                  </a:lnTo>
                  <a:lnTo>
                    <a:pt x="3308" y="13394"/>
                  </a:lnTo>
                  <a:lnTo>
                    <a:pt x="3368" y="13411"/>
                  </a:lnTo>
                  <a:lnTo>
                    <a:pt x="3427" y="13427"/>
                  </a:lnTo>
                  <a:lnTo>
                    <a:pt x="3488" y="13443"/>
                  </a:lnTo>
                  <a:lnTo>
                    <a:pt x="3548" y="13458"/>
                  </a:lnTo>
                  <a:lnTo>
                    <a:pt x="3607" y="13472"/>
                  </a:lnTo>
                  <a:lnTo>
                    <a:pt x="3667" y="13485"/>
                  </a:lnTo>
                  <a:lnTo>
                    <a:pt x="3726" y="13498"/>
                  </a:lnTo>
                  <a:lnTo>
                    <a:pt x="3844" y="13521"/>
                  </a:lnTo>
                  <a:lnTo>
                    <a:pt x="3960" y="13542"/>
                  </a:lnTo>
                  <a:lnTo>
                    <a:pt x="4075" y="13560"/>
                  </a:lnTo>
                  <a:lnTo>
                    <a:pt x="4188" y="13576"/>
                  </a:lnTo>
                  <a:lnTo>
                    <a:pt x="4300" y="13590"/>
                  </a:lnTo>
                  <a:lnTo>
                    <a:pt x="4408" y="13602"/>
                  </a:lnTo>
                  <a:lnTo>
                    <a:pt x="4512" y="13612"/>
                  </a:lnTo>
                  <a:lnTo>
                    <a:pt x="4614" y="13621"/>
                  </a:lnTo>
                  <a:lnTo>
                    <a:pt x="4712" y="13628"/>
                  </a:lnTo>
                  <a:lnTo>
                    <a:pt x="4806" y="13633"/>
                  </a:lnTo>
                  <a:lnTo>
                    <a:pt x="4896" y="13638"/>
                  </a:lnTo>
                  <a:lnTo>
                    <a:pt x="4981" y="13642"/>
                  </a:lnTo>
                  <a:lnTo>
                    <a:pt x="5061" y="13644"/>
                  </a:lnTo>
                  <a:lnTo>
                    <a:pt x="5135" y="13646"/>
                  </a:lnTo>
                  <a:lnTo>
                    <a:pt x="5266" y="13647"/>
                  </a:lnTo>
                  <a:lnTo>
                    <a:pt x="5266" y="13647"/>
                  </a:lnTo>
                  <a:lnTo>
                    <a:pt x="6982" y="13647"/>
                  </a:lnTo>
                  <a:lnTo>
                    <a:pt x="6982" y="4488"/>
                  </a:lnTo>
                  <a:lnTo>
                    <a:pt x="6982" y="4488"/>
                  </a:lnTo>
                  <a:lnTo>
                    <a:pt x="6972" y="4366"/>
                  </a:lnTo>
                  <a:lnTo>
                    <a:pt x="6962" y="4252"/>
                  </a:lnTo>
                  <a:lnTo>
                    <a:pt x="6951" y="4142"/>
                  </a:lnTo>
                  <a:lnTo>
                    <a:pt x="6939" y="4037"/>
                  </a:lnTo>
                  <a:lnTo>
                    <a:pt x="6927" y="3938"/>
                  </a:lnTo>
                  <a:lnTo>
                    <a:pt x="6915" y="3843"/>
                  </a:lnTo>
                  <a:lnTo>
                    <a:pt x="6902" y="3753"/>
                  </a:lnTo>
                  <a:lnTo>
                    <a:pt x="6889" y="3668"/>
                  </a:lnTo>
                  <a:lnTo>
                    <a:pt x="6875" y="3588"/>
                  </a:lnTo>
                  <a:lnTo>
                    <a:pt x="6861" y="3510"/>
                  </a:lnTo>
                  <a:lnTo>
                    <a:pt x="6847" y="3438"/>
                  </a:lnTo>
                  <a:lnTo>
                    <a:pt x="6832" y="3370"/>
                  </a:lnTo>
                  <a:lnTo>
                    <a:pt x="6817" y="3305"/>
                  </a:lnTo>
                  <a:lnTo>
                    <a:pt x="6803" y="3244"/>
                  </a:lnTo>
                  <a:lnTo>
                    <a:pt x="6788" y="3186"/>
                  </a:lnTo>
                  <a:lnTo>
                    <a:pt x="6772" y="3132"/>
                  </a:lnTo>
                  <a:lnTo>
                    <a:pt x="6756" y="3081"/>
                  </a:lnTo>
                  <a:lnTo>
                    <a:pt x="6741" y="3033"/>
                  </a:lnTo>
                  <a:lnTo>
                    <a:pt x="6726" y="2987"/>
                  </a:lnTo>
                  <a:lnTo>
                    <a:pt x="6710" y="2944"/>
                  </a:lnTo>
                  <a:lnTo>
                    <a:pt x="6695" y="2904"/>
                  </a:lnTo>
                  <a:lnTo>
                    <a:pt x="6680" y="2866"/>
                  </a:lnTo>
                  <a:lnTo>
                    <a:pt x="6664" y="2831"/>
                  </a:lnTo>
                  <a:lnTo>
                    <a:pt x="6649" y="2797"/>
                  </a:lnTo>
                  <a:lnTo>
                    <a:pt x="6619" y="2734"/>
                  </a:lnTo>
                  <a:lnTo>
                    <a:pt x="6591" y="2679"/>
                  </a:lnTo>
                  <a:lnTo>
                    <a:pt x="6562" y="2628"/>
                  </a:lnTo>
                  <a:lnTo>
                    <a:pt x="6536" y="2580"/>
                  </a:lnTo>
                  <a:lnTo>
                    <a:pt x="6536" y="2580"/>
                  </a:lnTo>
                  <a:lnTo>
                    <a:pt x="6529" y="2567"/>
                  </a:lnTo>
                  <a:lnTo>
                    <a:pt x="6519" y="2552"/>
                  </a:lnTo>
                  <a:lnTo>
                    <a:pt x="6496" y="2519"/>
                  </a:lnTo>
                  <a:lnTo>
                    <a:pt x="6466" y="2480"/>
                  </a:lnTo>
                  <a:lnTo>
                    <a:pt x="6430" y="2435"/>
                  </a:lnTo>
                  <a:lnTo>
                    <a:pt x="6389" y="2387"/>
                  </a:lnTo>
                  <a:lnTo>
                    <a:pt x="6343" y="2335"/>
                  </a:lnTo>
                  <a:lnTo>
                    <a:pt x="6293" y="2279"/>
                  </a:lnTo>
                  <a:lnTo>
                    <a:pt x="6239" y="2220"/>
                  </a:lnTo>
                  <a:lnTo>
                    <a:pt x="6121" y="2093"/>
                  </a:lnTo>
                  <a:lnTo>
                    <a:pt x="5994" y="1960"/>
                  </a:lnTo>
                  <a:lnTo>
                    <a:pt x="5861" y="1822"/>
                  </a:lnTo>
                  <a:lnTo>
                    <a:pt x="5726" y="1685"/>
                  </a:lnTo>
                  <a:lnTo>
                    <a:pt x="5592" y="1549"/>
                  </a:lnTo>
                  <a:lnTo>
                    <a:pt x="5464" y="1422"/>
                  </a:lnTo>
                  <a:lnTo>
                    <a:pt x="5240" y="1199"/>
                  </a:lnTo>
                  <a:lnTo>
                    <a:pt x="5084" y="1044"/>
                  </a:lnTo>
                  <a:lnTo>
                    <a:pt x="5024" y="987"/>
                  </a:lnTo>
                  <a:lnTo>
                    <a:pt x="5024" y="987"/>
                  </a:lnTo>
                  <a:lnTo>
                    <a:pt x="4980" y="944"/>
                  </a:lnTo>
                  <a:lnTo>
                    <a:pt x="4933" y="903"/>
                  </a:lnTo>
                  <a:lnTo>
                    <a:pt x="4886" y="863"/>
                  </a:lnTo>
                  <a:lnTo>
                    <a:pt x="4838" y="824"/>
                  </a:lnTo>
                  <a:lnTo>
                    <a:pt x="4789" y="787"/>
                  </a:lnTo>
                  <a:lnTo>
                    <a:pt x="4739" y="750"/>
                  </a:lnTo>
                  <a:lnTo>
                    <a:pt x="4687" y="714"/>
                  </a:lnTo>
                  <a:lnTo>
                    <a:pt x="4636" y="680"/>
                  </a:lnTo>
                  <a:lnTo>
                    <a:pt x="4583" y="647"/>
                  </a:lnTo>
                  <a:lnTo>
                    <a:pt x="4530" y="615"/>
                  </a:lnTo>
                  <a:lnTo>
                    <a:pt x="4475" y="584"/>
                  </a:lnTo>
                  <a:lnTo>
                    <a:pt x="4421" y="554"/>
                  </a:lnTo>
                  <a:lnTo>
                    <a:pt x="4365" y="525"/>
                  </a:lnTo>
                  <a:lnTo>
                    <a:pt x="4309" y="497"/>
                  </a:lnTo>
                  <a:lnTo>
                    <a:pt x="4252" y="470"/>
                  </a:lnTo>
                  <a:lnTo>
                    <a:pt x="4196" y="444"/>
                  </a:lnTo>
                  <a:lnTo>
                    <a:pt x="4137" y="419"/>
                  </a:lnTo>
                  <a:lnTo>
                    <a:pt x="4079" y="395"/>
                  </a:lnTo>
                  <a:lnTo>
                    <a:pt x="4021" y="372"/>
                  </a:lnTo>
                  <a:lnTo>
                    <a:pt x="3962" y="350"/>
                  </a:lnTo>
                  <a:lnTo>
                    <a:pt x="3903" y="329"/>
                  </a:lnTo>
                  <a:lnTo>
                    <a:pt x="3844" y="308"/>
                  </a:lnTo>
                  <a:lnTo>
                    <a:pt x="3785" y="289"/>
                  </a:lnTo>
                  <a:lnTo>
                    <a:pt x="3725" y="270"/>
                  </a:lnTo>
                  <a:lnTo>
                    <a:pt x="3665" y="252"/>
                  </a:lnTo>
                  <a:lnTo>
                    <a:pt x="3605" y="235"/>
                  </a:lnTo>
                  <a:lnTo>
                    <a:pt x="3546" y="218"/>
                  </a:lnTo>
                  <a:lnTo>
                    <a:pt x="3486" y="203"/>
                  </a:lnTo>
                  <a:lnTo>
                    <a:pt x="3425" y="188"/>
                  </a:lnTo>
                  <a:lnTo>
                    <a:pt x="3366" y="174"/>
                  </a:lnTo>
                  <a:lnTo>
                    <a:pt x="3306" y="160"/>
                  </a:lnTo>
                  <a:lnTo>
                    <a:pt x="3247" y="148"/>
                  </a:lnTo>
                  <a:lnTo>
                    <a:pt x="3130" y="124"/>
                  </a:lnTo>
                  <a:lnTo>
                    <a:pt x="3013" y="104"/>
                  </a:lnTo>
                  <a:lnTo>
                    <a:pt x="2898" y="85"/>
                  </a:lnTo>
                  <a:lnTo>
                    <a:pt x="2784" y="69"/>
                  </a:lnTo>
                  <a:lnTo>
                    <a:pt x="2673" y="55"/>
                  </a:lnTo>
                  <a:lnTo>
                    <a:pt x="2565" y="43"/>
                  </a:lnTo>
                  <a:lnTo>
                    <a:pt x="2460" y="33"/>
                  </a:lnTo>
                  <a:lnTo>
                    <a:pt x="2359" y="24"/>
                  </a:lnTo>
                  <a:lnTo>
                    <a:pt x="2261" y="17"/>
                  </a:lnTo>
                  <a:lnTo>
                    <a:pt x="2167" y="12"/>
                  </a:lnTo>
                  <a:lnTo>
                    <a:pt x="2077" y="8"/>
                  </a:lnTo>
                  <a:lnTo>
                    <a:pt x="1992" y="4"/>
                  </a:lnTo>
                  <a:lnTo>
                    <a:pt x="1912" y="2"/>
                  </a:lnTo>
                  <a:lnTo>
                    <a:pt x="1838" y="1"/>
                  </a:lnTo>
                  <a:lnTo>
                    <a:pt x="1706" y="0"/>
                  </a:lnTo>
                  <a:lnTo>
                    <a:pt x="1706" y="0"/>
                  </a:lnTo>
                  <a:lnTo>
                    <a:pt x="0" y="0"/>
                  </a:lnTo>
                  <a:lnTo>
                    <a:pt x="0" y="9266"/>
                  </a:lnTo>
                  <a:lnTo>
                    <a:pt x="0" y="9266"/>
                  </a:lnTo>
                  <a:lnTo>
                    <a:pt x="10" y="9378"/>
                  </a:lnTo>
                  <a:lnTo>
                    <a:pt x="21" y="9486"/>
                  </a:lnTo>
                  <a:lnTo>
                    <a:pt x="32" y="9589"/>
                  </a:lnTo>
                  <a:lnTo>
                    <a:pt x="43" y="9686"/>
                  </a:lnTo>
                  <a:lnTo>
                    <a:pt x="55" y="9780"/>
                  </a:lnTo>
                  <a:lnTo>
                    <a:pt x="67" y="9868"/>
                  </a:lnTo>
                  <a:lnTo>
                    <a:pt x="80" y="9952"/>
                  </a:lnTo>
                  <a:lnTo>
                    <a:pt x="94" y="10032"/>
                  </a:lnTo>
                  <a:lnTo>
                    <a:pt x="107" y="10108"/>
                  </a:lnTo>
                  <a:lnTo>
                    <a:pt x="121" y="10180"/>
                  </a:lnTo>
                  <a:lnTo>
                    <a:pt x="135" y="10248"/>
                  </a:lnTo>
                  <a:lnTo>
                    <a:pt x="149" y="10313"/>
                  </a:lnTo>
                  <a:lnTo>
                    <a:pt x="163" y="10374"/>
                  </a:lnTo>
                  <a:lnTo>
                    <a:pt x="178" y="10431"/>
                  </a:lnTo>
                  <a:lnTo>
                    <a:pt x="193" y="10485"/>
                  </a:lnTo>
                  <a:lnTo>
                    <a:pt x="208" y="10536"/>
                  </a:lnTo>
                  <a:lnTo>
                    <a:pt x="223" y="10586"/>
                  </a:lnTo>
                  <a:lnTo>
                    <a:pt x="238" y="10631"/>
                  </a:lnTo>
                  <a:lnTo>
                    <a:pt x="253" y="10674"/>
                  </a:lnTo>
                  <a:lnTo>
                    <a:pt x="268" y="10715"/>
                  </a:lnTo>
                  <a:lnTo>
                    <a:pt x="283" y="10753"/>
                  </a:lnTo>
                  <a:lnTo>
                    <a:pt x="298" y="10789"/>
                  </a:lnTo>
                  <a:lnTo>
                    <a:pt x="313" y="10823"/>
                  </a:lnTo>
                  <a:lnTo>
                    <a:pt x="328" y="10856"/>
                  </a:lnTo>
                  <a:lnTo>
                    <a:pt x="356" y="10916"/>
                  </a:lnTo>
                  <a:lnTo>
                    <a:pt x="384" y="10970"/>
                  </a:lnTo>
                  <a:lnTo>
                    <a:pt x="411" y="11019"/>
                  </a:lnTo>
                  <a:lnTo>
                    <a:pt x="437" y="11065"/>
                  </a:lnTo>
                  <a:lnTo>
                    <a:pt x="437" y="11065"/>
                  </a:lnTo>
                  <a:close/>
                </a:path>
              </a:pathLst>
            </a:custGeom>
            <a:solidFill>
              <a:schemeClr val="accent2"/>
            </a:solidFill>
            <a:ln w="9525">
              <a:noFill/>
              <a:round/>
              <a:headEnd/>
              <a:tailEnd/>
            </a:ln>
          </p:spPr>
          <p:txBody>
            <a:bodyPr vert="horz" wrap="square" lIns="96422" tIns="48211" rIns="96422" bIns="48211" numCol="1" anchor="t" anchorCtr="0" compatLnSpc="1">
              <a:prstTxWarp prst="textNoShape">
                <a:avLst/>
              </a:prstTxWarp>
            </a:bodyPr>
            <a:lstStyle/>
            <a:p>
              <a:endParaRPr lang="fr-FR" sz="1799" kern="0">
                <a:solidFill>
                  <a:sysClr val="windowText" lastClr="000000"/>
                </a:solidFill>
              </a:endParaRPr>
            </a:p>
          </p:txBody>
        </p:sp>
        <p:sp>
          <p:nvSpPr>
            <p:cNvPr id="1037" name="Freeform 13"/>
            <p:cNvSpPr>
              <a:spLocks/>
            </p:cNvSpPr>
            <p:nvPr/>
          </p:nvSpPr>
          <p:spPr bwMode="auto">
            <a:xfrm rot="20191043">
              <a:off x="3857512" y="2792673"/>
              <a:ext cx="2239001" cy="1447951"/>
            </a:xfrm>
            <a:custGeom>
              <a:avLst/>
              <a:gdLst/>
              <a:ahLst/>
              <a:cxnLst>
                <a:cxn ang="0">
                  <a:pos x="707" y="2461"/>
                </a:cxn>
                <a:cxn ang="0">
                  <a:pos x="1678" y="3448"/>
                </a:cxn>
                <a:cxn ang="0">
                  <a:pos x="3857" y="5627"/>
                </a:cxn>
                <a:cxn ang="0">
                  <a:pos x="6196" y="7939"/>
                </a:cxn>
                <a:cxn ang="0">
                  <a:pos x="7134" y="8852"/>
                </a:cxn>
                <a:cxn ang="0">
                  <a:pos x="7764" y="9447"/>
                </a:cxn>
                <a:cxn ang="0">
                  <a:pos x="7919" y="9580"/>
                </a:cxn>
                <a:cxn ang="0">
                  <a:pos x="8135" y="9734"/>
                </a:cxn>
                <a:cxn ang="0">
                  <a:pos x="8358" y="9868"/>
                </a:cxn>
                <a:cxn ang="0">
                  <a:pos x="8584" y="9979"/>
                </a:cxn>
                <a:cxn ang="0">
                  <a:pos x="8811" y="10072"/>
                </a:cxn>
                <a:cxn ang="0">
                  <a:pos x="9035" y="10149"/>
                </a:cxn>
                <a:cxn ang="0">
                  <a:pos x="9253" y="10210"/>
                </a:cxn>
                <a:cxn ang="0">
                  <a:pos x="9513" y="10267"/>
                </a:cxn>
                <a:cxn ang="0">
                  <a:pos x="9886" y="10321"/>
                </a:cxn>
                <a:cxn ang="0">
                  <a:pos x="10182" y="10343"/>
                </a:cxn>
                <a:cxn ang="0">
                  <a:pos x="10431" y="10346"/>
                </a:cxn>
                <a:cxn ang="0">
                  <a:pos x="17898" y="10341"/>
                </a:cxn>
                <a:cxn ang="0">
                  <a:pos x="16113" y="8560"/>
                </a:cxn>
                <a:cxn ang="0">
                  <a:pos x="14684" y="7117"/>
                </a:cxn>
                <a:cxn ang="0">
                  <a:pos x="14449" y="6870"/>
                </a:cxn>
                <a:cxn ang="0">
                  <a:pos x="14333" y="6720"/>
                </a:cxn>
                <a:cxn ang="0">
                  <a:pos x="14224" y="6538"/>
                </a:cxn>
                <a:cxn ang="0">
                  <a:pos x="14124" y="6319"/>
                </a:cxn>
                <a:cxn ang="0">
                  <a:pos x="14037" y="6062"/>
                </a:cxn>
                <a:cxn ang="0">
                  <a:pos x="13964" y="5763"/>
                </a:cxn>
                <a:cxn ang="0">
                  <a:pos x="13909" y="5419"/>
                </a:cxn>
                <a:cxn ang="0">
                  <a:pos x="13875" y="5025"/>
                </a:cxn>
                <a:cxn ang="0">
                  <a:pos x="13862" y="4582"/>
                </a:cxn>
                <a:cxn ang="0">
                  <a:pos x="13877" y="4484"/>
                </a:cxn>
                <a:cxn ang="0">
                  <a:pos x="5281" y="4488"/>
                </a:cxn>
                <a:cxn ang="0">
                  <a:pos x="4912" y="4480"/>
                </a:cxn>
                <a:cxn ang="0">
                  <a:pos x="4528" y="4455"/>
                </a:cxn>
                <a:cxn ang="0">
                  <a:pos x="4091" y="4402"/>
                </a:cxn>
                <a:cxn ang="0">
                  <a:pos x="3681" y="4327"/>
                </a:cxn>
                <a:cxn ang="0">
                  <a:pos x="3443" y="4270"/>
                </a:cxn>
                <a:cxn ang="0">
                  <a:pos x="3204" y="4199"/>
                </a:cxn>
                <a:cxn ang="0">
                  <a:pos x="2968" y="4116"/>
                </a:cxn>
                <a:cxn ang="0">
                  <a:pos x="2736" y="4018"/>
                </a:cxn>
                <a:cxn ang="0">
                  <a:pos x="2512" y="3904"/>
                </a:cxn>
                <a:cxn ang="0">
                  <a:pos x="2300" y="3774"/>
                </a:cxn>
                <a:cxn ang="0">
                  <a:pos x="2102" y="3625"/>
                </a:cxn>
                <a:cxn ang="0">
                  <a:pos x="1963" y="3501"/>
                </a:cxn>
                <a:cxn ang="0">
                  <a:pos x="1395" y="2939"/>
                </a:cxn>
                <a:cxn ang="0">
                  <a:pos x="866" y="2394"/>
                </a:cxn>
                <a:cxn ang="0">
                  <a:pos x="600" y="2101"/>
                </a:cxn>
                <a:cxn ang="0">
                  <a:pos x="468" y="1935"/>
                </a:cxn>
                <a:cxn ang="0">
                  <a:pos x="425" y="1860"/>
                </a:cxn>
                <a:cxn ang="0">
                  <a:pos x="324" y="1657"/>
                </a:cxn>
                <a:cxn ang="0">
                  <a:pos x="263" y="1501"/>
                </a:cxn>
                <a:cxn ang="0">
                  <a:pos x="201" y="1302"/>
                </a:cxn>
                <a:cxn ang="0">
                  <a:pos x="141" y="1050"/>
                </a:cxn>
                <a:cxn ang="0">
                  <a:pos x="86" y="735"/>
                </a:cxn>
                <a:cxn ang="0">
                  <a:pos x="37" y="346"/>
                </a:cxn>
                <a:cxn ang="0">
                  <a:pos x="0" y="45"/>
                </a:cxn>
                <a:cxn ang="0">
                  <a:pos x="7" y="384"/>
                </a:cxn>
                <a:cxn ang="0">
                  <a:pos x="36" y="789"/>
                </a:cxn>
                <a:cxn ang="0">
                  <a:pos x="87" y="1145"/>
                </a:cxn>
                <a:cxn ang="0">
                  <a:pos x="156" y="1455"/>
                </a:cxn>
                <a:cxn ang="0">
                  <a:pos x="239" y="1722"/>
                </a:cxn>
                <a:cxn ang="0">
                  <a:pos x="336" y="1950"/>
                </a:cxn>
                <a:cxn ang="0">
                  <a:pos x="443" y="2142"/>
                </a:cxn>
                <a:cxn ang="0">
                  <a:pos x="557" y="2299"/>
                </a:cxn>
              </a:cxnLst>
              <a:rect l="0" t="0" r="r" b="b"/>
              <a:pathLst>
                <a:path w="17898" h="10347">
                  <a:moveTo>
                    <a:pt x="587" y="2334"/>
                  </a:moveTo>
                  <a:lnTo>
                    <a:pt x="587" y="2334"/>
                  </a:lnTo>
                  <a:lnTo>
                    <a:pt x="632" y="2383"/>
                  </a:lnTo>
                  <a:lnTo>
                    <a:pt x="707" y="2461"/>
                  </a:lnTo>
                  <a:lnTo>
                    <a:pt x="810" y="2567"/>
                  </a:lnTo>
                  <a:lnTo>
                    <a:pt x="938" y="2699"/>
                  </a:lnTo>
                  <a:lnTo>
                    <a:pt x="1267" y="3033"/>
                  </a:lnTo>
                  <a:lnTo>
                    <a:pt x="1678" y="3448"/>
                  </a:lnTo>
                  <a:lnTo>
                    <a:pt x="2157" y="3929"/>
                  </a:lnTo>
                  <a:lnTo>
                    <a:pt x="2690" y="4462"/>
                  </a:lnTo>
                  <a:lnTo>
                    <a:pt x="3261" y="5033"/>
                  </a:lnTo>
                  <a:lnTo>
                    <a:pt x="3857" y="5627"/>
                  </a:lnTo>
                  <a:lnTo>
                    <a:pt x="4463" y="6230"/>
                  </a:lnTo>
                  <a:lnTo>
                    <a:pt x="5064" y="6825"/>
                  </a:lnTo>
                  <a:lnTo>
                    <a:pt x="5646" y="7400"/>
                  </a:lnTo>
                  <a:lnTo>
                    <a:pt x="6196" y="7939"/>
                  </a:lnTo>
                  <a:lnTo>
                    <a:pt x="6453" y="8191"/>
                  </a:lnTo>
                  <a:lnTo>
                    <a:pt x="6696" y="8427"/>
                  </a:lnTo>
                  <a:lnTo>
                    <a:pt x="6923" y="8648"/>
                  </a:lnTo>
                  <a:lnTo>
                    <a:pt x="7134" y="8852"/>
                  </a:lnTo>
                  <a:lnTo>
                    <a:pt x="7325" y="9035"/>
                  </a:lnTo>
                  <a:lnTo>
                    <a:pt x="7495" y="9196"/>
                  </a:lnTo>
                  <a:lnTo>
                    <a:pt x="7642" y="9335"/>
                  </a:lnTo>
                  <a:lnTo>
                    <a:pt x="7764" y="9447"/>
                  </a:lnTo>
                  <a:lnTo>
                    <a:pt x="7764" y="9447"/>
                  </a:lnTo>
                  <a:lnTo>
                    <a:pt x="7815" y="9493"/>
                  </a:lnTo>
                  <a:lnTo>
                    <a:pt x="7867" y="9537"/>
                  </a:lnTo>
                  <a:lnTo>
                    <a:pt x="7919" y="9580"/>
                  </a:lnTo>
                  <a:lnTo>
                    <a:pt x="7973" y="9621"/>
                  </a:lnTo>
                  <a:lnTo>
                    <a:pt x="8026" y="9660"/>
                  </a:lnTo>
                  <a:lnTo>
                    <a:pt x="8081" y="9698"/>
                  </a:lnTo>
                  <a:lnTo>
                    <a:pt x="8135" y="9734"/>
                  </a:lnTo>
                  <a:lnTo>
                    <a:pt x="8190" y="9769"/>
                  </a:lnTo>
                  <a:lnTo>
                    <a:pt x="8246" y="9803"/>
                  </a:lnTo>
                  <a:lnTo>
                    <a:pt x="8302" y="9835"/>
                  </a:lnTo>
                  <a:lnTo>
                    <a:pt x="8358" y="9868"/>
                  </a:lnTo>
                  <a:lnTo>
                    <a:pt x="8414" y="9897"/>
                  </a:lnTo>
                  <a:lnTo>
                    <a:pt x="8471" y="9926"/>
                  </a:lnTo>
                  <a:lnTo>
                    <a:pt x="8527" y="9953"/>
                  </a:lnTo>
                  <a:lnTo>
                    <a:pt x="8584" y="9979"/>
                  </a:lnTo>
                  <a:lnTo>
                    <a:pt x="8640" y="10004"/>
                  </a:lnTo>
                  <a:lnTo>
                    <a:pt x="8698" y="10028"/>
                  </a:lnTo>
                  <a:lnTo>
                    <a:pt x="8754" y="10051"/>
                  </a:lnTo>
                  <a:lnTo>
                    <a:pt x="8811" y="10072"/>
                  </a:lnTo>
                  <a:lnTo>
                    <a:pt x="8867" y="10093"/>
                  </a:lnTo>
                  <a:lnTo>
                    <a:pt x="8923" y="10112"/>
                  </a:lnTo>
                  <a:lnTo>
                    <a:pt x="8979" y="10131"/>
                  </a:lnTo>
                  <a:lnTo>
                    <a:pt x="9035" y="10149"/>
                  </a:lnTo>
                  <a:lnTo>
                    <a:pt x="9089" y="10166"/>
                  </a:lnTo>
                  <a:lnTo>
                    <a:pt x="9145" y="10181"/>
                  </a:lnTo>
                  <a:lnTo>
                    <a:pt x="9199" y="10196"/>
                  </a:lnTo>
                  <a:lnTo>
                    <a:pt x="9253" y="10210"/>
                  </a:lnTo>
                  <a:lnTo>
                    <a:pt x="9306" y="10223"/>
                  </a:lnTo>
                  <a:lnTo>
                    <a:pt x="9359" y="10235"/>
                  </a:lnTo>
                  <a:lnTo>
                    <a:pt x="9411" y="10246"/>
                  </a:lnTo>
                  <a:lnTo>
                    <a:pt x="9513" y="10267"/>
                  </a:lnTo>
                  <a:lnTo>
                    <a:pt x="9612" y="10284"/>
                  </a:lnTo>
                  <a:lnTo>
                    <a:pt x="9707" y="10299"/>
                  </a:lnTo>
                  <a:lnTo>
                    <a:pt x="9798" y="10311"/>
                  </a:lnTo>
                  <a:lnTo>
                    <a:pt x="9886" y="10321"/>
                  </a:lnTo>
                  <a:lnTo>
                    <a:pt x="9967" y="10329"/>
                  </a:lnTo>
                  <a:lnTo>
                    <a:pt x="10044" y="10336"/>
                  </a:lnTo>
                  <a:lnTo>
                    <a:pt x="10116" y="10340"/>
                  </a:lnTo>
                  <a:lnTo>
                    <a:pt x="10182" y="10343"/>
                  </a:lnTo>
                  <a:lnTo>
                    <a:pt x="10242" y="10346"/>
                  </a:lnTo>
                  <a:lnTo>
                    <a:pt x="10294" y="10347"/>
                  </a:lnTo>
                  <a:lnTo>
                    <a:pt x="10378" y="10347"/>
                  </a:lnTo>
                  <a:lnTo>
                    <a:pt x="10431" y="10346"/>
                  </a:lnTo>
                  <a:lnTo>
                    <a:pt x="10449" y="10345"/>
                  </a:lnTo>
                  <a:lnTo>
                    <a:pt x="14532" y="10341"/>
                  </a:lnTo>
                  <a:lnTo>
                    <a:pt x="14532" y="10341"/>
                  </a:lnTo>
                  <a:lnTo>
                    <a:pt x="17898" y="10341"/>
                  </a:lnTo>
                  <a:lnTo>
                    <a:pt x="17898" y="10341"/>
                  </a:lnTo>
                  <a:lnTo>
                    <a:pt x="17275" y="9721"/>
                  </a:lnTo>
                  <a:lnTo>
                    <a:pt x="16676" y="9122"/>
                  </a:lnTo>
                  <a:lnTo>
                    <a:pt x="16113" y="8560"/>
                  </a:lnTo>
                  <a:lnTo>
                    <a:pt x="15607" y="8051"/>
                  </a:lnTo>
                  <a:lnTo>
                    <a:pt x="15171" y="7611"/>
                  </a:lnTo>
                  <a:lnTo>
                    <a:pt x="14821" y="7257"/>
                  </a:lnTo>
                  <a:lnTo>
                    <a:pt x="14684" y="7117"/>
                  </a:lnTo>
                  <a:lnTo>
                    <a:pt x="14575" y="7004"/>
                  </a:lnTo>
                  <a:lnTo>
                    <a:pt x="14496" y="6921"/>
                  </a:lnTo>
                  <a:lnTo>
                    <a:pt x="14449" y="6870"/>
                  </a:lnTo>
                  <a:lnTo>
                    <a:pt x="14449" y="6870"/>
                  </a:lnTo>
                  <a:lnTo>
                    <a:pt x="14420" y="6836"/>
                  </a:lnTo>
                  <a:lnTo>
                    <a:pt x="14390" y="6799"/>
                  </a:lnTo>
                  <a:lnTo>
                    <a:pt x="14361" y="6760"/>
                  </a:lnTo>
                  <a:lnTo>
                    <a:pt x="14333" y="6720"/>
                  </a:lnTo>
                  <a:lnTo>
                    <a:pt x="14305" y="6677"/>
                  </a:lnTo>
                  <a:lnTo>
                    <a:pt x="14277" y="6633"/>
                  </a:lnTo>
                  <a:lnTo>
                    <a:pt x="14250" y="6587"/>
                  </a:lnTo>
                  <a:lnTo>
                    <a:pt x="14224" y="6538"/>
                  </a:lnTo>
                  <a:lnTo>
                    <a:pt x="14198" y="6486"/>
                  </a:lnTo>
                  <a:lnTo>
                    <a:pt x="14172" y="6433"/>
                  </a:lnTo>
                  <a:lnTo>
                    <a:pt x="14148" y="6377"/>
                  </a:lnTo>
                  <a:lnTo>
                    <a:pt x="14124" y="6319"/>
                  </a:lnTo>
                  <a:lnTo>
                    <a:pt x="14101" y="6259"/>
                  </a:lnTo>
                  <a:lnTo>
                    <a:pt x="14079" y="6195"/>
                  </a:lnTo>
                  <a:lnTo>
                    <a:pt x="14057" y="6130"/>
                  </a:lnTo>
                  <a:lnTo>
                    <a:pt x="14037" y="6062"/>
                  </a:lnTo>
                  <a:lnTo>
                    <a:pt x="14017" y="5992"/>
                  </a:lnTo>
                  <a:lnTo>
                    <a:pt x="13999" y="5918"/>
                  </a:lnTo>
                  <a:lnTo>
                    <a:pt x="13981" y="5842"/>
                  </a:lnTo>
                  <a:lnTo>
                    <a:pt x="13964" y="5763"/>
                  </a:lnTo>
                  <a:lnTo>
                    <a:pt x="13948" y="5682"/>
                  </a:lnTo>
                  <a:lnTo>
                    <a:pt x="13934" y="5596"/>
                  </a:lnTo>
                  <a:lnTo>
                    <a:pt x="13921" y="5509"/>
                  </a:lnTo>
                  <a:lnTo>
                    <a:pt x="13909" y="5419"/>
                  </a:lnTo>
                  <a:lnTo>
                    <a:pt x="13899" y="5325"/>
                  </a:lnTo>
                  <a:lnTo>
                    <a:pt x="13889" y="5228"/>
                  </a:lnTo>
                  <a:lnTo>
                    <a:pt x="13881" y="5129"/>
                  </a:lnTo>
                  <a:lnTo>
                    <a:pt x="13875" y="5025"/>
                  </a:lnTo>
                  <a:lnTo>
                    <a:pt x="13869" y="4920"/>
                  </a:lnTo>
                  <a:lnTo>
                    <a:pt x="13866" y="4810"/>
                  </a:lnTo>
                  <a:lnTo>
                    <a:pt x="13863" y="4697"/>
                  </a:lnTo>
                  <a:lnTo>
                    <a:pt x="13862" y="4582"/>
                  </a:lnTo>
                  <a:lnTo>
                    <a:pt x="13868" y="4536"/>
                  </a:lnTo>
                  <a:lnTo>
                    <a:pt x="13868" y="4536"/>
                  </a:lnTo>
                  <a:lnTo>
                    <a:pt x="13877" y="4644"/>
                  </a:lnTo>
                  <a:lnTo>
                    <a:pt x="13877" y="4484"/>
                  </a:lnTo>
                  <a:lnTo>
                    <a:pt x="10449" y="4488"/>
                  </a:lnTo>
                  <a:lnTo>
                    <a:pt x="10449" y="4488"/>
                  </a:lnTo>
                  <a:lnTo>
                    <a:pt x="5281" y="4488"/>
                  </a:lnTo>
                  <a:lnTo>
                    <a:pt x="5281" y="4488"/>
                  </a:lnTo>
                  <a:lnTo>
                    <a:pt x="5150" y="4487"/>
                  </a:lnTo>
                  <a:lnTo>
                    <a:pt x="5076" y="4486"/>
                  </a:lnTo>
                  <a:lnTo>
                    <a:pt x="4996" y="4483"/>
                  </a:lnTo>
                  <a:lnTo>
                    <a:pt x="4912" y="4480"/>
                  </a:lnTo>
                  <a:lnTo>
                    <a:pt x="4822" y="4476"/>
                  </a:lnTo>
                  <a:lnTo>
                    <a:pt x="4728" y="4470"/>
                  </a:lnTo>
                  <a:lnTo>
                    <a:pt x="4630" y="4463"/>
                  </a:lnTo>
                  <a:lnTo>
                    <a:pt x="4528" y="4455"/>
                  </a:lnTo>
                  <a:lnTo>
                    <a:pt x="4423" y="4444"/>
                  </a:lnTo>
                  <a:lnTo>
                    <a:pt x="4314" y="4432"/>
                  </a:lnTo>
                  <a:lnTo>
                    <a:pt x="4204" y="4418"/>
                  </a:lnTo>
                  <a:lnTo>
                    <a:pt x="4091" y="4402"/>
                  </a:lnTo>
                  <a:lnTo>
                    <a:pt x="3976" y="4384"/>
                  </a:lnTo>
                  <a:lnTo>
                    <a:pt x="3859" y="4363"/>
                  </a:lnTo>
                  <a:lnTo>
                    <a:pt x="3741" y="4340"/>
                  </a:lnTo>
                  <a:lnTo>
                    <a:pt x="3681" y="4327"/>
                  </a:lnTo>
                  <a:lnTo>
                    <a:pt x="3622" y="4314"/>
                  </a:lnTo>
                  <a:lnTo>
                    <a:pt x="3562" y="4300"/>
                  </a:lnTo>
                  <a:lnTo>
                    <a:pt x="3503" y="4285"/>
                  </a:lnTo>
                  <a:lnTo>
                    <a:pt x="3443" y="4270"/>
                  </a:lnTo>
                  <a:lnTo>
                    <a:pt x="3382" y="4252"/>
                  </a:lnTo>
                  <a:lnTo>
                    <a:pt x="3323" y="4235"/>
                  </a:lnTo>
                  <a:lnTo>
                    <a:pt x="3263" y="4217"/>
                  </a:lnTo>
                  <a:lnTo>
                    <a:pt x="3204" y="4199"/>
                  </a:lnTo>
                  <a:lnTo>
                    <a:pt x="3144" y="4179"/>
                  </a:lnTo>
                  <a:lnTo>
                    <a:pt x="3085" y="4159"/>
                  </a:lnTo>
                  <a:lnTo>
                    <a:pt x="3026" y="4138"/>
                  </a:lnTo>
                  <a:lnTo>
                    <a:pt x="2968" y="4116"/>
                  </a:lnTo>
                  <a:lnTo>
                    <a:pt x="2909" y="4093"/>
                  </a:lnTo>
                  <a:lnTo>
                    <a:pt x="2851" y="4069"/>
                  </a:lnTo>
                  <a:lnTo>
                    <a:pt x="2793" y="4044"/>
                  </a:lnTo>
                  <a:lnTo>
                    <a:pt x="2736" y="4018"/>
                  </a:lnTo>
                  <a:lnTo>
                    <a:pt x="2679" y="3991"/>
                  </a:lnTo>
                  <a:lnTo>
                    <a:pt x="2623" y="3962"/>
                  </a:lnTo>
                  <a:lnTo>
                    <a:pt x="2568" y="3933"/>
                  </a:lnTo>
                  <a:lnTo>
                    <a:pt x="2512" y="3904"/>
                  </a:lnTo>
                  <a:lnTo>
                    <a:pt x="2459" y="3873"/>
                  </a:lnTo>
                  <a:lnTo>
                    <a:pt x="2405" y="3841"/>
                  </a:lnTo>
                  <a:lnTo>
                    <a:pt x="2353" y="3808"/>
                  </a:lnTo>
                  <a:lnTo>
                    <a:pt x="2300" y="3774"/>
                  </a:lnTo>
                  <a:lnTo>
                    <a:pt x="2250" y="3738"/>
                  </a:lnTo>
                  <a:lnTo>
                    <a:pt x="2199" y="3701"/>
                  </a:lnTo>
                  <a:lnTo>
                    <a:pt x="2150" y="3663"/>
                  </a:lnTo>
                  <a:lnTo>
                    <a:pt x="2102" y="3625"/>
                  </a:lnTo>
                  <a:lnTo>
                    <a:pt x="2055" y="3585"/>
                  </a:lnTo>
                  <a:lnTo>
                    <a:pt x="2009" y="3544"/>
                  </a:lnTo>
                  <a:lnTo>
                    <a:pt x="1963" y="3501"/>
                  </a:lnTo>
                  <a:lnTo>
                    <a:pt x="1963" y="3501"/>
                  </a:lnTo>
                  <a:lnTo>
                    <a:pt x="1905" y="3444"/>
                  </a:lnTo>
                  <a:lnTo>
                    <a:pt x="1748" y="3289"/>
                  </a:lnTo>
                  <a:lnTo>
                    <a:pt x="1523" y="3066"/>
                  </a:lnTo>
                  <a:lnTo>
                    <a:pt x="1395" y="2939"/>
                  </a:lnTo>
                  <a:lnTo>
                    <a:pt x="1262" y="2803"/>
                  </a:lnTo>
                  <a:lnTo>
                    <a:pt x="1127" y="2666"/>
                  </a:lnTo>
                  <a:lnTo>
                    <a:pt x="993" y="2528"/>
                  </a:lnTo>
                  <a:lnTo>
                    <a:pt x="866" y="2394"/>
                  </a:lnTo>
                  <a:lnTo>
                    <a:pt x="749" y="2268"/>
                  </a:lnTo>
                  <a:lnTo>
                    <a:pt x="696" y="2209"/>
                  </a:lnTo>
                  <a:lnTo>
                    <a:pt x="645" y="2153"/>
                  </a:lnTo>
                  <a:lnTo>
                    <a:pt x="600" y="2101"/>
                  </a:lnTo>
                  <a:lnTo>
                    <a:pt x="558" y="2052"/>
                  </a:lnTo>
                  <a:lnTo>
                    <a:pt x="522" y="2008"/>
                  </a:lnTo>
                  <a:lnTo>
                    <a:pt x="493" y="1969"/>
                  </a:lnTo>
                  <a:lnTo>
                    <a:pt x="468" y="1935"/>
                  </a:lnTo>
                  <a:lnTo>
                    <a:pt x="459" y="1921"/>
                  </a:lnTo>
                  <a:lnTo>
                    <a:pt x="451" y="1907"/>
                  </a:lnTo>
                  <a:lnTo>
                    <a:pt x="451" y="1907"/>
                  </a:lnTo>
                  <a:lnTo>
                    <a:pt x="425" y="1860"/>
                  </a:lnTo>
                  <a:lnTo>
                    <a:pt x="398" y="1809"/>
                  </a:lnTo>
                  <a:lnTo>
                    <a:pt x="369" y="1753"/>
                  </a:lnTo>
                  <a:lnTo>
                    <a:pt x="339" y="1691"/>
                  </a:lnTo>
                  <a:lnTo>
                    <a:pt x="324" y="1657"/>
                  </a:lnTo>
                  <a:lnTo>
                    <a:pt x="309" y="1621"/>
                  </a:lnTo>
                  <a:lnTo>
                    <a:pt x="293" y="1584"/>
                  </a:lnTo>
                  <a:lnTo>
                    <a:pt x="278" y="1544"/>
                  </a:lnTo>
                  <a:lnTo>
                    <a:pt x="263" y="1501"/>
                  </a:lnTo>
                  <a:lnTo>
                    <a:pt x="247" y="1455"/>
                  </a:lnTo>
                  <a:lnTo>
                    <a:pt x="231" y="1407"/>
                  </a:lnTo>
                  <a:lnTo>
                    <a:pt x="216" y="1356"/>
                  </a:lnTo>
                  <a:lnTo>
                    <a:pt x="201" y="1302"/>
                  </a:lnTo>
                  <a:lnTo>
                    <a:pt x="186" y="1244"/>
                  </a:lnTo>
                  <a:lnTo>
                    <a:pt x="171" y="1182"/>
                  </a:lnTo>
                  <a:lnTo>
                    <a:pt x="156" y="1118"/>
                  </a:lnTo>
                  <a:lnTo>
                    <a:pt x="141" y="1050"/>
                  </a:lnTo>
                  <a:lnTo>
                    <a:pt x="127" y="977"/>
                  </a:lnTo>
                  <a:lnTo>
                    <a:pt x="113" y="900"/>
                  </a:lnTo>
                  <a:lnTo>
                    <a:pt x="99" y="820"/>
                  </a:lnTo>
                  <a:lnTo>
                    <a:pt x="86" y="735"/>
                  </a:lnTo>
                  <a:lnTo>
                    <a:pt x="73" y="645"/>
                  </a:lnTo>
                  <a:lnTo>
                    <a:pt x="61" y="550"/>
                  </a:lnTo>
                  <a:lnTo>
                    <a:pt x="49" y="451"/>
                  </a:lnTo>
                  <a:lnTo>
                    <a:pt x="37" y="346"/>
                  </a:lnTo>
                  <a:lnTo>
                    <a:pt x="26" y="236"/>
                  </a:lnTo>
                  <a:lnTo>
                    <a:pt x="16" y="121"/>
                  </a:lnTo>
                  <a:lnTo>
                    <a:pt x="6" y="0"/>
                  </a:lnTo>
                  <a:lnTo>
                    <a:pt x="0" y="45"/>
                  </a:lnTo>
                  <a:lnTo>
                    <a:pt x="0" y="45"/>
                  </a:lnTo>
                  <a:lnTo>
                    <a:pt x="1" y="161"/>
                  </a:lnTo>
                  <a:lnTo>
                    <a:pt x="3" y="274"/>
                  </a:lnTo>
                  <a:lnTo>
                    <a:pt x="7" y="384"/>
                  </a:lnTo>
                  <a:lnTo>
                    <a:pt x="12" y="490"/>
                  </a:lnTo>
                  <a:lnTo>
                    <a:pt x="19" y="592"/>
                  </a:lnTo>
                  <a:lnTo>
                    <a:pt x="27" y="693"/>
                  </a:lnTo>
                  <a:lnTo>
                    <a:pt x="36" y="789"/>
                  </a:lnTo>
                  <a:lnTo>
                    <a:pt x="48" y="882"/>
                  </a:lnTo>
                  <a:lnTo>
                    <a:pt x="59" y="973"/>
                  </a:lnTo>
                  <a:lnTo>
                    <a:pt x="73" y="1061"/>
                  </a:lnTo>
                  <a:lnTo>
                    <a:pt x="87" y="1145"/>
                  </a:lnTo>
                  <a:lnTo>
                    <a:pt x="102" y="1227"/>
                  </a:lnTo>
                  <a:lnTo>
                    <a:pt x="119" y="1306"/>
                  </a:lnTo>
                  <a:lnTo>
                    <a:pt x="136" y="1382"/>
                  </a:lnTo>
                  <a:lnTo>
                    <a:pt x="156" y="1455"/>
                  </a:lnTo>
                  <a:lnTo>
                    <a:pt x="175" y="1527"/>
                  </a:lnTo>
                  <a:lnTo>
                    <a:pt x="195" y="1594"/>
                  </a:lnTo>
                  <a:lnTo>
                    <a:pt x="217" y="1660"/>
                  </a:lnTo>
                  <a:lnTo>
                    <a:pt x="239" y="1722"/>
                  </a:lnTo>
                  <a:lnTo>
                    <a:pt x="263" y="1784"/>
                  </a:lnTo>
                  <a:lnTo>
                    <a:pt x="286" y="1842"/>
                  </a:lnTo>
                  <a:lnTo>
                    <a:pt x="311" y="1897"/>
                  </a:lnTo>
                  <a:lnTo>
                    <a:pt x="336" y="1950"/>
                  </a:lnTo>
                  <a:lnTo>
                    <a:pt x="361" y="2001"/>
                  </a:lnTo>
                  <a:lnTo>
                    <a:pt x="389" y="2051"/>
                  </a:lnTo>
                  <a:lnTo>
                    <a:pt x="415" y="2097"/>
                  </a:lnTo>
                  <a:lnTo>
                    <a:pt x="443" y="2142"/>
                  </a:lnTo>
                  <a:lnTo>
                    <a:pt x="470" y="2184"/>
                  </a:lnTo>
                  <a:lnTo>
                    <a:pt x="500" y="2224"/>
                  </a:lnTo>
                  <a:lnTo>
                    <a:pt x="528" y="2263"/>
                  </a:lnTo>
                  <a:lnTo>
                    <a:pt x="557" y="2299"/>
                  </a:lnTo>
                  <a:lnTo>
                    <a:pt x="587" y="2334"/>
                  </a:lnTo>
                  <a:lnTo>
                    <a:pt x="587" y="2334"/>
                  </a:lnTo>
                  <a:close/>
                </a:path>
              </a:pathLst>
            </a:custGeom>
            <a:solidFill>
              <a:schemeClr val="bg1">
                <a:lumMod val="85000"/>
              </a:schemeClr>
            </a:solidFill>
            <a:ln w="9525">
              <a:noFill/>
              <a:round/>
              <a:headEnd/>
              <a:tailEnd/>
            </a:ln>
          </p:spPr>
          <p:txBody>
            <a:bodyPr vert="horz" wrap="square" lIns="96422" tIns="48211" rIns="96422" bIns="48211" numCol="1" anchor="t" anchorCtr="0" compatLnSpc="1">
              <a:prstTxWarp prst="textNoShape">
                <a:avLst/>
              </a:prstTxWarp>
            </a:bodyPr>
            <a:lstStyle/>
            <a:p>
              <a:endParaRPr lang="fr-FR" sz="1799" kern="0">
                <a:solidFill>
                  <a:sysClr val="windowText" lastClr="000000"/>
                </a:solidFill>
              </a:endParaRPr>
            </a:p>
          </p:txBody>
        </p:sp>
        <p:sp>
          <p:nvSpPr>
            <p:cNvPr id="1038" name="Freeform 14"/>
            <p:cNvSpPr>
              <a:spLocks/>
            </p:cNvSpPr>
            <p:nvPr/>
          </p:nvSpPr>
          <p:spPr bwMode="auto">
            <a:xfrm rot="20191043">
              <a:off x="3619974" y="2468604"/>
              <a:ext cx="897451" cy="1281413"/>
            </a:xfrm>
            <a:custGeom>
              <a:avLst/>
              <a:gdLst/>
              <a:ahLst/>
              <a:cxnLst>
                <a:cxn ang="0">
                  <a:pos x="5070" y="2"/>
                </a:cxn>
                <a:cxn ang="0">
                  <a:pos x="4722" y="17"/>
                </a:cxn>
                <a:cxn ang="0">
                  <a:pos x="4308" y="55"/>
                </a:cxn>
                <a:cxn ang="0">
                  <a:pos x="3853" y="124"/>
                </a:cxn>
                <a:cxn ang="0">
                  <a:pos x="3556" y="188"/>
                </a:cxn>
                <a:cxn ang="0">
                  <a:pos x="3317" y="252"/>
                </a:cxn>
                <a:cxn ang="0">
                  <a:pos x="3079" y="329"/>
                </a:cxn>
                <a:cxn ang="0">
                  <a:pos x="2845" y="419"/>
                </a:cxn>
                <a:cxn ang="0">
                  <a:pos x="2616" y="525"/>
                </a:cxn>
                <a:cxn ang="0">
                  <a:pos x="2398" y="647"/>
                </a:cxn>
                <a:cxn ang="0">
                  <a:pos x="2193" y="787"/>
                </a:cxn>
                <a:cxn ang="0">
                  <a:pos x="2003" y="944"/>
                </a:cxn>
                <a:cxn ang="0">
                  <a:pos x="1741" y="1199"/>
                </a:cxn>
                <a:cxn ang="0">
                  <a:pos x="1121" y="1822"/>
                </a:cxn>
                <a:cxn ang="0">
                  <a:pos x="689" y="2279"/>
                </a:cxn>
                <a:cxn ang="0">
                  <a:pos x="516" y="2480"/>
                </a:cxn>
                <a:cxn ang="0">
                  <a:pos x="445" y="2580"/>
                </a:cxn>
                <a:cxn ang="0">
                  <a:pos x="366" y="2728"/>
                </a:cxn>
                <a:cxn ang="0">
                  <a:pos x="293" y="2890"/>
                </a:cxn>
                <a:cxn ang="0">
                  <a:pos x="233" y="3056"/>
                </a:cxn>
                <a:cxn ang="0">
                  <a:pos x="174" y="3265"/>
                </a:cxn>
                <a:cxn ang="0">
                  <a:pos x="117" y="3527"/>
                </a:cxn>
                <a:cxn ang="0">
                  <a:pos x="66" y="3851"/>
                </a:cxn>
                <a:cxn ang="0">
                  <a:pos x="20" y="4247"/>
                </a:cxn>
                <a:cxn ang="0">
                  <a:pos x="4" y="4493"/>
                </a:cxn>
                <a:cxn ang="0">
                  <a:pos x="10" y="4749"/>
                </a:cxn>
                <a:cxn ang="0">
                  <a:pos x="56" y="5176"/>
                </a:cxn>
                <a:cxn ang="0">
                  <a:pos x="107" y="5525"/>
                </a:cxn>
                <a:cxn ang="0">
                  <a:pos x="165" y="5806"/>
                </a:cxn>
                <a:cxn ang="0">
                  <a:pos x="226" y="6030"/>
                </a:cxn>
                <a:cxn ang="0">
                  <a:pos x="288" y="6206"/>
                </a:cxn>
                <a:cxn ang="0">
                  <a:pos x="363" y="6376"/>
                </a:cxn>
                <a:cxn ang="0">
                  <a:pos x="445" y="6529"/>
                </a:cxn>
                <a:cxn ang="0">
                  <a:pos x="516" y="6630"/>
                </a:cxn>
                <a:cxn ang="0">
                  <a:pos x="690" y="6831"/>
                </a:cxn>
                <a:cxn ang="0">
                  <a:pos x="1121" y="7288"/>
                </a:cxn>
                <a:cxn ang="0">
                  <a:pos x="1742" y="7911"/>
                </a:cxn>
                <a:cxn ang="0">
                  <a:pos x="2003" y="8166"/>
                </a:cxn>
                <a:cxn ang="0">
                  <a:pos x="2193" y="8323"/>
                </a:cxn>
                <a:cxn ang="0">
                  <a:pos x="2399" y="8463"/>
                </a:cxn>
                <a:cxn ang="0">
                  <a:pos x="2617" y="8584"/>
                </a:cxn>
                <a:cxn ang="0">
                  <a:pos x="2845" y="8691"/>
                </a:cxn>
                <a:cxn ang="0">
                  <a:pos x="3079" y="8781"/>
                </a:cxn>
                <a:cxn ang="0">
                  <a:pos x="3317" y="8857"/>
                </a:cxn>
                <a:cxn ang="0">
                  <a:pos x="3556" y="8922"/>
                </a:cxn>
                <a:cxn ang="0">
                  <a:pos x="3853" y="8985"/>
                </a:cxn>
                <a:cxn ang="0">
                  <a:pos x="4308" y="9054"/>
                </a:cxn>
                <a:cxn ang="0">
                  <a:pos x="4722" y="9092"/>
                </a:cxn>
                <a:cxn ang="0">
                  <a:pos x="5070" y="9108"/>
                </a:cxn>
                <a:cxn ang="0">
                  <a:pos x="7183" y="9110"/>
                </a:cxn>
                <a:cxn ang="0">
                  <a:pos x="5275" y="0"/>
                </a:cxn>
              </a:cxnLst>
              <a:rect l="0" t="0" r="r" b="b"/>
              <a:pathLst>
                <a:path w="7183" h="9110">
                  <a:moveTo>
                    <a:pt x="5275" y="0"/>
                  </a:moveTo>
                  <a:lnTo>
                    <a:pt x="5275" y="0"/>
                  </a:lnTo>
                  <a:lnTo>
                    <a:pt x="5144" y="1"/>
                  </a:lnTo>
                  <a:lnTo>
                    <a:pt x="5070" y="2"/>
                  </a:lnTo>
                  <a:lnTo>
                    <a:pt x="4990" y="4"/>
                  </a:lnTo>
                  <a:lnTo>
                    <a:pt x="4906" y="8"/>
                  </a:lnTo>
                  <a:lnTo>
                    <a:pt x="4816" y="12"/>
                  </a:lnTo>
                  <a:lnTo>
                    <a:pt x="4722" y="17"/>
                  </a:lnTo>
                  <a:lnTo>
                    <a:pt x="4623" y="24"/>
                  </a:lnTo>
                  <a:lnTo>
                    <a:pt x="4522" y="33"/>
                  </a:lnTo>
                  <a:lnTo>
                    <a:pt x="4416" y="43"/>
                  </a:lnTo>
                  <a:lnTo>
                    <a:pt x="4308" y="55"/>
                  </a:lnTo>
                  <a:lnTo>
                    <a:pt x="4198" y="69"/>
                  </a:lnTo>
                  <a:lnTo>
                    <a:pt x="4084" y="85"/>
                  </a:lnTo>
                  <a:lnTo>
                    <a:pt x="3969" y="104"/>
                  </a:lnTo>
                  <a:lnTo>
                    <a:pt x="3853" y="124"/>
                  </a:lnTo>
                  <a:lnTo>
                    <a:pt x="3735" y="148"/>
                  </a:lnTo>
                  <a:lnTo>
                    <a:pt x="3675" y="160"/>
                  </a:lnTo>
                  <a:lnTo>
                    <a:pt x="3616" y="174"/>
                  </a:lnTo>
                  <a:lnTo>
                    <a:pt x="3556" y="188"/>
                  </a:lnTo>
                  <a:lnTo>
                    <a:pt x="3497" y="203"/>
                  </a:lnTo>
                  <a:lnTo>
                    <a:pt x="3436" y="218"/>
                  </a:lnTo>
                  <a:lnTo>
                    <a:pt x="3376" y="235"/>
                  </a:lnTo>
                  <a:lnTo>
                    <a:pt x="3317" y="252"/>
                  </a:lnTo>
                  <a:lnTo>
                    <a:pt x="3257" y="270"/>
                  </a:lnTo>
                  <a:lnTo>
                    <a:pt x="3198" y="289"/>
                  </a:lnTo>
                  <a:lnTo>
                    <a:pt x="3138" y="308"/>
                  </a:lnTo>
                  <a:lnTo>
                    <a:pt x="3079" y="329"/>
                  </a:lnTo>
                  <a:lnTo>
                    <a:pt x="3019" y="350"/>
                  </a:lnTo>
                  <a:lnTo>
                    <a:pt x="2961" y="372"/>
                  </a:lnTo>
                  <a:lnTo>
                    <a:pt x="2902" y="395"/>
                  </a:lnTo>
                  <a:lnTo>
                    <a:pt x="2845" y="419"/>
                  </a:lnTo>
                  <a:lnTo>
                    <a:pt x="2787" y="444"/>
                  </a:lnTo>
                  <a:lnTo>
                    <a:pt x="2729" y="470"/>
                  </a:lnTo>
                  <a:lnTo>
                    <a:pt x="2673" y="497"/>
                  </a:lnTo>
                  <a:lnTo>
                    <a:pt x="2616" y="525"/>
                  </a:lnTo>
                  <a:lnTo>
                    <a:pt x="2561" y="554"/>
                  </a:lnTo>
                  <a:lnTo>
                    <a:pt x="2506" y="584"/>
                  </a:lnTo>
                  <a:lnTo>
                    <a:pt x="2452" y="615"/>
                  </a:lnTo>
                  <a:lnTo>
                    <a:pt x="2398" y="647"/>
                  </a:lnTo>
                  <a:lnTo>
                    <a:pt x="2346" y="680"/>
                  </a:lnTo>
                  <a:lnTo>
                    <a:pt x="2294" y="714"/>
                  </a:lnTo>
                  <a:lnTo>
                    <a:pt x="2243" y="750"/>
                  </a:lnTo>
                  <a:lnTo>
                    <a:pt x="2193" y="787"/>
                  </a:lnTo>
                  <a:lnTo>
                    <a:pt x="2144" y="824"/>
                  </a:lnTo>
                  <a:lnTo>
                    <a:pt x="2096" y="863"/>
                  </a:lnTo>
                  <a:lnTo>
                    <a:pt x="2048" y="903"/>
                  </a:lnTo>
                  <a:lnTo>
                    <a:pt x="2003" y="944"/>
                  </a:lnTo>
                  <a:lnTo>
                    <a:pt x="1957" y="987"/>
                  </a:lnTo>
                  <a:lnTo>
                    <a:pt x="1957" y="987"/>
                  </a:lnTo>
                  <a:lnTo>
                    <a:pt x="1899" y="1044"/>
                  </a:lnTo>
                  <a:lnTo>
                    <a:pt x="1741" y="1199"/>
                  </a:lnTo>
                  <a:lnTo>
                    <a:pt x="1517" y="1422"/>
                  </a:lnTo>
                  <a:lnTo>
                    <a:pt x="1389" y="1549"/>
                  </a:lnTo>
                  <a:lnTo>
                    <a:pt x="1256" y="1685"/>
                  </a:lnTo>
                  <a:lnTo>
                    <a:pt x="1121" y="1822"/>
                  </a:lnTo>
                  <a:lnTo>
                    <a:pt x="987" y="1960"/>
                  </a:lnTo>
                  <a:lnTo>
                    <a:pt x="860" y="2093"/>
                  </a:lnTo>
                  <a:lnTo>
                    <a:pt x="743" y="2220"/>
                  </a:lnTo>
                  <a:lnTo>
                    <a:pt x="689" y="2279"/>
                  </a:lnTo>
                  <a:lnTo>
                    <a:pt x="639" y="2335"/>
                  </a:lnTo>
                  <a:lnTo>
                    <a:pt x="593" y="2387"/>
                  </a:lnTo>
                  <a:lnTo>
                    <a:pt x="552" y="2435"/>
                  </a:lnTo>
                  <a:lnTo>
                    <a:pt x="516" y="2480"/>
                  </a:lnTo>
                  <a:lnTo>
                    <a:pt x="486" y="2519"/>
                  </a:lnTo>
                  <a:lnTo>
                    <a:pt x="462" y="2552"/>
                  </a:lnTo>
                  <a:lnTo>
                    <a:pt x="452" y="2567"/>
                  </a:lnTo>
                  <a:lnTo>
                    <a:pt x="445" y="2580"/>
                  </a:lnTo>
                  <a:lnTo>
                    <a:pt x="445" y="2580"/>
                  </a:lnTo>
                  <a:lnTo>
                    <a:pt x="420" y="2626"/>
                  </a:lnTo>
                  <a:lnTo>
                    <a:pt x="393" y="2675"/>
                  </a:lnTo>
                  <a:lnTo>
                    <a:pt x="366" y="2728"/>
                  </a:lnTo>
                  <a:lnTo>
                    <a:pt x="336" y="2788"/>
                  </a:lnTo>
                  <a:lnTo>
                    <a:pt x="322" y="2820"/>
                  </a:lnTo>
                  <a:lnTo>
                    <a:pt x="307" y="2854"/>
                  </a:lnTo>
                  <a:lnTo>
                    <a:pt x="293" y="2890"/>
                  </a:lnTo>
                  <a:lnTo>
                    <a:pt x="278" y="2928"/>
                  </a:lnTo>
                  <a:lnTo>
                    <a:pt x="263" y="2968"/>
                  </a:lnTo>
                  <a:lnTo>
                    <a:pt x="247" y="3010"/>
                  </a:lnTo>
                  <a:lnTo>
                    <a:pt x="233" y="3056"/>
                  </a:lnTo>
                  <a:lnTo>
                    <a:pt x="218" y="3104"/>
                  </a:lnTo>
                  <a:lnTo>
                    <a:pt x="203" y="3155"/>
                  </a:lnTo>
                  <a:lnTo>
                    <a:pt x="189" y="3208"/>
                  </a:lnTo>
                  <a:lnTo>
                    <a:pt x="174" y="3265"/>
                  </a:lnTo>
                  <a:lnTo>
                    <a:pt x="160" y="3326"/>
                  </a:lnTo>
                  <a:lnTo>
                    <a:pt x="146" y="3390"/>
                  </a:lnTo>
                  <a:lnTo>
                    <a:pt x="131" y="3457"/>
                  </a:lnTo>
                  <a:lnTo>
                    <a:pt x="117" y="3527"/>
                  </a:lnTo>
                  <a:lnTo>
                    <a:pt x="104" y="3603"/>
                  </a:lnTo>
                  <a:lnTo>
                    <a:pt x="91" y="3681"/>
                  </a:lnTo>
                  <a:lnTo>
                    <a:pt x="78" y="3764"/>
                  </a:lnTo>
                  <a:lnTo>
                    <a:pt x="66" y="3851"/>
                  </a:lnTo>
                  <a:lnTo>
                    <a:pt x="54" y="3943"/>
                  </a:lnTo>
                  <a:lnTo>
                    <a:pt x="43" y="4040"/>
                  </a:lnTo>
                  <a:lnTo>
                    <a:pt x="30" y="4141"/>
                  </a:lnTo>
                  <a:lnTo>
                    <a:pt x="20" y="4247"/>
                  </a:lnTo>
                  <a:lnTo>
                    <a:pt x="10" y="4358"/>
                  </a:lnTo>
                  <a:lnTo>
                    <a:pt x="10" y="4358"/>
                  </a:lnTo>
                  <a:lnTo>
                    <a:pt x="6" y="4426"/>
                  </a:lnTo>
                  <a:lnTo>
                    <a:pt x="4" y="4493"/>
                  </a:lnTo>
                  <a:lnTo>
                    <a:pt x="2" y="4561"/>
                  </a:lnTo>
                  <a:lnTo>
                    <a:pt x="0" y="4628"/>
                  </a:lnTo>
                  <a:lnTo>
                    <a:pt x="0" y="4628"/>
                  </a:lnTo>
                  <a:lnTo>
                    <a:pt x="10" y="4749"/>
                  </a:lnTo>
                  <a:lnTo>
                    <a:pt x="20" y="4863"/>
                  </a:lnTo>
                  <a:lnTo>
                    <a:pt x="31" y="4973"/>
                  </a:lnTo>
                  <a:lnTo>
                    <a:pt x="44" y="5077"/>
                  </a:lnTo>
                  <a:lnTo>
                    <a:pt x="56" y="5176"/>
                  </a:lnTo>
                  <a:lnTo>
                    <a:pt x="68" y="5271"/>
                  </a:lnTo>
                  <a:lnTo>
                    <a:pt x="81" y="5360"/>
                  </a:lnTo>
                  <a:lnTo>
                    <a:pt x="94" y="5444"/>
                  </a:lnTo>
                  <a:lnTo>
                    <a:pt x="107" y="5525"/>
                  </a:lnTo>
                  <a:lnTo>
                    <a:pt x="121" y="5602"/>
                  </a:lnTo>
                  <a:lnTo>
                    <a:pt x="135" y="5674"/>
                  </a:lnTo>
                  <a:lnTo>
                    <a:pt x="151" y="5742"/>
                  </a:lnTo>
                  <a:lnTo>
                    <a:pt x="165" y="5806"/>
                  </a:lnTo>
                  <a:lnTo>
                    <a:pt x="180" y="5868"/>
                  </a:lnTo>
                  <a:lnTo>
                    <a:pt x="195" y="5925"/>
                  </a:lnTo>
                  <a:lnTo>
                    <a:pt x="210" y="5979"/>
                  </a:lnTo>
                  <a:lnTo>
                    <a:pt x="226" y="6030"/>
                  </a:lnTo>
                  <a:lnTo>
                    <a:pt x="241" y="6078"/>
                  </a:lnTo>
                  <a:lnTo>
                    <a:pt x="257" y="6124"/>
                  </a:lnTo>
                  <a:lnTo>
                    <a:pt x="272" y="6166"/>
                  </a:lnTo>
                  <a:lnTo>
                    <a:pt x="288" y="6206"/>
                  </a:lnTo>
                  <a:lnTo>
                    <a:pt x="303" y="6244"/>
                  </a:lnTo>
                  <a:lnTo>
                    <a:pt x="318" y="6279"/>
                  </a:lnTo>
                  <a:lnTo>
                    <a:pt x="333" y="6313"/>
                  </a:lnTo>
                  <a:lnTo>
                    <a:pt x="363" y="6376"/>
                  </a:lnTo>
                  <a:lnTo>
                    <a:pt x="392" y="6431"/>
                  </a:lnTo>
                  <a:lnTo>
                    <a:pt x="419" y="6482"/>
                  </a:lnTo>
                  <a:lnTo>
                    <a:pt x="445" y="6529"/>
                  </a:lnTo>
                  <a:lnTo>
                    <a:pt x="445" y="6529"/>
                  </a:lnTo>
                  <a:lnTo>
                    <a:pt x="453" y="6543"/>
                  </a:lnTo>
                  <a:lnTo>
                    <a:pt x="462" y="6557"/>
                  </a:lnTo>
                  <a:lnTo>
                    <a:pt x="487" y="6591"/>
                  </a:lnTo>
                  <a:lnTo>
                    <a:pt x="516" y="6630"/>
                  </a:lnTo>
                  <a:lnTo>
                    <a:pt x="552" y="6674"/>
                  </a:lnTo>
                  <a:lnTo>
                    <a:pt x="594" y="6723"/>
                  </a:lnTo>
                  <a:lnTo>
                    <a:pt x="639" y="6775"/>
                  </a:lnTo>
                  <a:lnTo>
                    <a:pt x="690" y="6831"/>
                  </a:lnTo>
                  <a:lnTo>
                    <a:pt x="743" y="6890"/>
                  </a:lnTo>
                  <a:lnTo>
                    <a:pt x="860" y="7016"/>
                  </a:lnTo>
                  <a:lnTo>
                    <a:pt x="987" y="7150"/>
                  </a:lnTo>
                  <a:lnTo>
                    <a:pt x="1121" y="7288"/>
                  </a:lnTo>
                  <a:lnTo>
                    <a:pt x="1256" y="7425"/>
                  </a:lnTo>
                  <a:lnTo>
                    <a:pt x="1389" y="7561"/>
                  </a:lnTo>
                  <a:lnTo>
                    <a:pt x="1517" y="7688"/>
                  </a:lnTo>
                  <a:lnTo>
                    <a:pt x="1742" y="7911"/>
                  </a:lnTo>
                  <a:lnTo>
                    <a:pt x="1899" y="8066"/>
                  </a:lnTo>
                  <a:lnTo>
                    <a:pt x="1957" y="8123"/>
                  </a:lnTo>
                  <a:lnTo>
                    <a:pt x="1957" y="8123"/>
                  </a:lnTo>
                  <a:lnTo>
                    <a:pt x="2003" y="8166"/>
                  </a:lnTo>
                  <a:lnTo>
                    <a:pt x="2049" y="8207"/>
                  </a:lnTo>
                  <a:lnTo>
                    <a:pt x="2096" y="8247"/>
                  </a:lnTo>
                  <a:lnTo>
                    <a:pt x="2144" y="8285"/>
                  </a:lnTo>
                  <a:lnTo>
                    <a:pt x="2193" y="8323"/>
                  </a:lnTo>
                  <a:lnTo>
                    <a:pt x="2244" y="8360"/>
                  </a:lnTo>
                  <a:lnTo>
                    <a:pt x="2294" y="8396"/>
                  </a:lnTo>
                  <a:lnTo>
                    <a:pt x="2347" y="8430"/>
                  </a:lnTo>
                  <a:lnTo>
                    <a:pt x="2399" y="8463"/>
                  </a:lnTo>
                  <a:lnTo>
                    <a:pt x="2453" y="8495"/>
                  </a:lnTo>
                  <a:lnTo>
                    <a:pt x="2506" y="8526"/>
                  </a:lnTo>
                  <a:lnTo>
                    <a:pt x="2562" y="8555"/>
                  </a:lnTo>
                  <a:lnTo>
                    <a:pt x="2617" y="8584"/>
                  </a:lnTo>
                  <a:lnTo>
                    <a:pt x="2673" y="8613"/>
                  </a:lnTo>
                  <a:lnTo>
                    <a:pt x="2730" y="8640"/>
                  </a:lnTo>
                  <a:lnTo>
                    <a:pt x="2787" y="8666"/>
                  </a:lnTo>
                  <a:lnTo>
                    <a:pt x="2845" y="8691"/>
                  </a:lnTo>
                  <a:lnTo>
                    <a:pt x="2903" y="8715"/>
                  </a:lnTo>
                  <a:lnTo>
                    <a:pt x="2962" y="8738"/>
                  </a:lnTo>
                  <a:lnTo>
                    <a:pt x="3020" y="8760"/>
                  </a:lnTo>
                  <a:lnTo>
                    <a:pt x="3079" y="8781"/>
                  </a:lnTo>
                  <a:lnTo>
                    <a:pt x="3138" y="8801"/>
                  </a:lnTo>
                  <a:lnTo>
                    <a:pt x="3198" y="8821"/>
                  </a:lnTo>
                  <a:lnTo>
                    <a:pt x="3257" y="8839"/>
                  </a:lnTo>
                  <a:lnTo>
                    <a:pt x="3317" y="8857"/>
                  </a:lnTo>
                  <a:lnTo>
                    <a:pt x="3376" y="8874"/>
                  </a:lnTo>
                  <a:lnTo>
                    <a:pt x="3437" y="8892"/>
                  </a:lnTo>
                  <a:lnTo>
                    <a:pt x="3497" y="8907"/>
                  </a:lnTo>
                  <a:lnTo>
                    <a:pt x="3556" y="8922"/>
                  </a:lnTo>
                  <a:lnTo>
                    <a:pt x="3616" y="8936"/>
                  </a:lnTo>
                  <a:lnTo>
                    <a:pt x="3675" y="8949"/>
                  </a:lnTo>
                  <a:lnTo>
                    <a:pt x="3735" y="8962"/>
                  </a:lnTo>
                  <a:lnTo>
                    <a:pt x="3853" y="8985"/>
                  </a:lnTo>
                  <a:lnTo>
                    <a:pt x="3970" y="9006"/>
                  </a:lnTo>
                  <a:lnTo>
                    <a:pt x="4085" y="9024"/>
                  </a:lnTo>
                  <a:lnTo>
                    <a:pt x="4198" y="9040"/>
                  </a:lnTo>
                  <a:lnTo>
                    <a:pt x="4308" y="9054"/>
                  </a:lnTo>
                  <a:lnTo>
                    <a:pt x="4417" y="9066"/>
                  </a:lnTo>
                  <a:lnTo>
                    <a:pt x="4522" y="9077"/>
                  </a:lnTo>
                  <a:lnTo>
                    <a:pt x="4624" y="9085"/>
                  </a:lnTo>
                  <a:lnTo>
                    <a:pt x="4722" y="9092"/>
                  </a:lnTo>
                  <a:lnTo>
                    <a:pt x="4816" y="9098"/>
                  </a:lnTo>
                  <a:lnTo>
                    <a:pt x="4906" y="9102"/>
                  </a:lnTo>
                  <a:lnTo>
                    <a:pt x="4990" y="9105"/>
                  </a:lnTo>
                  <a:lnTo>
                    <a:pt x="5070" y="9108"/>
                  </a:lnTo>
                  <a:lnTo>
                    <a:pt x="5144" y="9109"/>
                  </a:lnTo>
                  <a:lnTo>
                    <a:pt x="5275" y="9110"/>
                  </a:lnTo>
                  <a:lnTo>
                    <a:pt x="5275" y="9110"/>
                  </a:lnTo>
                  <a:lnTo>
                    <a:pt x="7183" y="9110"/>
                  </a:lnTo>
                  <a:lnTo>
                    <a:pt x="7183" y="0"/>
                  </a:lnTo>
                  <a:lnTo>
                    <a:pt x="7183" y="0"/>
                  </a:lnTo>
                  <a:lnTo>
                    <a:pt x="5275" y="0"/>
                  </a:lnTo>
                  <a:lnTo>
                    <a:pt x="5275" y="0"/>
                  </a:lnTo>
                  <a:close/>
                </a:path>
              </a:pathLst>
            </a:custGeom>
            <a:solidFill>
              <a:schemeClr val="accent4"/>
            </a:solidFill>
            <a:ln w="9525">
              <a:noFill/>
              <a:round/>
              <a:headEnd/>
              <a:tailEnd/>
            </a:ln>
          </p:spPr>
          <p:txBody>
            <a:bodyPr vert="horz" wrap="square" lIns="96422" tIns="48211" rIns="96422" bIns="48211" numCol="1" anchor="t" anchorCtr="0" compatLnSpc="1">
              <a:prstTxWarp prst="textNoShape">
                <a:avLst/>
              </a:prstTxWarp>
            </a:bodyPr>
            <a:lstStyle/>
            <a:p>
              <a:endParaRPr lang="fr-FR" sz="1799" kern="0">
                <a:solidFill>
                  <a:sysClr val="windowText" lastClr="000000"/>
                </a:solidFill>
              </a:endParaRPr>
            </a:p>
          </p:txBody>
        </p:sp>
      </p:grpSp>
      <p:sp>
        <p:nvSpPr>
          <p:cNvPr id="18" name="TextBox 17"/>
          <p:cNvSpPr txBox="1"/>
          <p:nvPr/>
        </p:nvSpPr>
        <p:spPr>
          <a:xfrm rot="20191043">
            <a:off x="2613878" y="1794889"/>
            <a:ext cx="482327" cy="696515"/>
          </a:xfrm>
          <a:prstGeom prst="rect">
            <a:avLst/>
          </a:prstGeom>
          <a:noFill/>
        </p:spPr>
        <p:txBody>
          <a:bodyPr wrap="none" lIns="65023" tIns="32512" rIns="65023" bIns="32512" rtlCol="0">
            <a:spAutoFit/>
          </a:bodyPr>
          <a:lstStyle/>
          <a:p>
            <a:pPr algn="ctr">
              <a:defRPr/>
            </a:pPr>
            <a:r>
              <a:rPr lang="fr-FR" sz="4100" b="1" kern="0" dirty="0">
                <a:solidFill>
                  <a:sysClr val="window" lastClr="FFFFFF"/>
                </a:solidFill>
                <a:effectLst>
                  <a:outerShdw blurRad="38100" dist="38100" dir="2700000" algn="tl">
                    <a:srgbClr val="000000">
                      <a:alpha val="43137"/>
                    </a:srgbClr>
                  </a:outerShdw>
                </a:effectLst>
                <a:latin typeface="Arial Black" pitchFamily="34" charset="0"/>
              </a:rPr>
              <a:t>1</a:t>
            </a:r>
          </a:p>
        </p:txBody>
      </p:sp>
      <p:sp>
        <p:nvSpPr>
          <p:cNvPr id="20" name="TextBox 19"/>
          <p:cNvSpPr txBox="1"/>
          <p:nvPr/>
        </p:nvSpPr>
        <p:spPr>
          <a:xfrm rot="20191043">
            <a:off x="3837555" y="1583927"/>
            <a:ext cx="482327" cy="696515"/>
          </a:xfrm>
          <a:prstGeom prst="rect">
            <a:avLst/>
          </a:prstGeom>
          <a:noFill/>
        </p:spPr>
        <p:txBody>
          <a:bodyPr wrap="none" lIns="65023" tIns="32512" rIns="65023" bIns="32512" rtlCol="0">
            <a:spAutoFit/>
          </a:bodyPr>
          <a:lstStyle/>
          <a:p>
            <a:pPr algn="ctr">
              <a:defRPr/>
            </a:pPr>
            <a:r>
              <a:rPr lang="fr-FR" sz="4100" b="1" kern="0" dirty="0">
                <a:solidFill>
                  <a:sysClr val="window" lastClr="FFFFFF"/>
                </a:solidFill>
                <a:effectLst>
                  <a:outerShdw blurRad="38100" dist="38100" dir="2700000" algn="tl">
                    <a:srgbClr val="000000">
                      <a:alpha val="43137"/>
                    </a:srgbClr>
                  </a:outerShdw>
                </a:effectLst>
                <a:latin typeface="Arial Black" pitchFamily="34" charset="0"/>
              </a:rPr>
              <a:t>2</a:t>
            </a:r>
          </a:p>
        </p:txBody>
      </p:sp>
      <p:sp>
        <p:nvSpPr>
          <p:cNvPr id="21" name="TextBox 20"/>
          <p:cNvSpPr txBox="1"/>
          <p:nvPr/>
        </p:nvSpPr>
        <p:spPr>
          <a:xfrm rot="20191043">
            <a:off x="4878007" y="2972832"/>
            <a:ext cx="482327" cy="696515"/>
          </a:xfrm>
          <a:prstGeom prst="rect">
            <a:avLst/>
          </a:prstGeom>
          <a:noFill/>
        </p:spPr>
        <p:txBody>
          <a:bodyPr wrap="none" lIns="65023" tIns="32512" rIns="65023" bIns="32512" rtlCol="0">
            <a:spAutoFit/>
          </a:bodyPr>
          <a:lstStyle/>
          <a:p>
            <a:pPr algn="ctr">
              <a:defRPr/>
            </a:pPr>
            <a:r>
              <a:rPr lang="fr-FR" sz="4100" b="1" kern="0" dirty="0">
                <a:solidFill>
                  <a:sysClr val="window" lastClr="FFFFFF"/>
                </a:solidFill>
                <a:effectLst>
                  <a:outerShdw blurRad="38100" dist="38100" dir="2700000" algn="tl">
                    <a:srgbClr val="000000">
                      <a:alpha val="43137"/>
                    </a:srgbClr>
                  </a:outerShdw>
                </a:effectLst>
                <a:latin typeface="Arial Black" pitchFamily="34" charset="0"/>
              </a:rPr>
              <a:t>3</a:t>
            </a:r>
          </a:p>
        </p:txBody>
      </p:sp>
      <p:sp>
        <p:nvSpPr>
          <p:cNvPr id="22" name="TextBox 21"/>
          <p:cNvSpPr txBox="1"/>
          <p:nvPr/>
        </p:nvSpPr>
        <p:spPr>
          <a:xfrm rot="20191043">
            <a:off x="5959095" y="2503063"/>
            <a:ext cx="482327" cy="696515"/>
          </a:xfrm>
          <a:prstGeom prst="rect">
            <a:avLst/>
          </a:prstGeom>
          <a:noFill/>
        </p:spPr>
        <p:txBody>
          <a:bodyPr wrap="none" lIns="65023" tIns="32512" rIns="65023" bIns="32512" rtlCol="0">
            <a:spAutoFit/>
          </a:bodyPr>
          <a:lstStyle/>
          <a:p>
            <a:pPr algn="ctr">
              <a:defRPr/>
            </a:pPr>
            <a:r>
              <a:rPr lang="fr-FR" sz="4100" b="1" kern="0" dirty="0">
                <a:solidFill>
                  <a:sysClr val="window" lastClr="FFFFFF"/>
                </a:solidFill>
                <a:effectLst>
                  <a:outerShdw blurRad="38100" dist="38100" dir="2700000" algn="tl">
                    <a:srgbClr val="000000">
                      <a:alpha val="43137"/>
                    </a:srgbClr>
                  </a:outerShdw>
                </a:effectLst>
                <a:latin typeface="Arial Black" pitchFamily="34" charset="0"/>
              </a:rPr>
              <a:t>4</a:t>
            </a:r>
          </a:p>
        </p:txBody>
      </p:sp>
      <p:sp>
        <p:nvSpPr>
          <p:cNvPr id="31" name="TextBox 41"/>
          <p:cNvSpPr txBox="1"/>
          <p:nvPr/>
        </p:nvSpPr>
        <p:spPr>
          <a:xfrm>
            <a:off x="626382" y="2375714"/>
            <a:ext cx="2031272" cy="523118"/>
          </a:xfrm>
          <a:prstGeom prst="rect">
            <a:avLst/>
          </a:prstGeom>
          <a:noFill/>
        </p:spPr>
        <p:txBody>
          <a:bodyPr wrap="square" lIns="60918" tIns="30460" rIns="60918" bIns="30460"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3" name="TextBox 170"/>
          <p:cNvSpPr txBox="1"/>
          <p:nvPr/>
        </p:nvSpPr>
        <p:spPr>
          <a:xfrm>
            <a:off x="626382" y="2139265"/>
            <a:ext cx="1728229" cy="327740"/>
          </a:xfrm>
          <a:prstGeom prst="rect">
            <a:avLst/>
          </a:prstGeom>
          <a:noFill/>
        </p:spPr>
        <p:txBody>
          <a:bodyPr wrap="square" lIns="68573" tIns="34286" rIns="68573" bIns="34286"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41"/>
          <p:cNvSpPr txBox="1"/>
          <p:nvPr/>
        </p:nvSpPr>
        <p:spPr>
          <a:xfrm>
            <a:off x="4573360" y="1492451"/>
            <a:ext cx="2031272" cy="523118"/>
          </a:xfrm>
          <a:prstGeom prst="rect">
            <a:avLst/>
          </a:prstGeom>
          <a:noFill/>
        </p:spPr>
        <p:txBody>
          <a:bodyPr wrap="square" lIns="60918" tIns="30460" rIns="60918" bIns="30460"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5" name="TextBox 170"/>
          <p:cNvSpPr txBox="1"/>
          <p:nvPr/>
        </p:nvSpPr>
        <p:spPr>
          <a:xfrm>
            <a:off x="4573361" y="1256002"/>
            <a:ext cx="1728229" cy="327740"/>
          </a:xfrm>
          <a:prstGeom prst="rect">
            <a:avLst/>
          </a:prstGeom>
          <a:noFill/>
        </p:spPr>
        <p:txBody>
          <a:bodyPr wrap="square" lIns="68573" tIns="34286" rIns="68573" bIns="34286"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41"/>
          <p:cNvSpPr txBox="1"/>
          <p:nvPr/>
        </p:nvSpPr>
        <p:spPr>
          <a:xfrm>
            <a:off x="2749111" y="3583004"/>
            <a:ext cx="2031272" cy="523118"/>
          </a:xfrm>
          <a:prstGeom prst="rect">
            <a:avLst/>
          </a:prstGeom>
          <a:noFill/>
        </p:spPr>
        <p:txBody>
          <a:bodyPr wrap="square" lIns="60918" tIns="30460" rIns="60918" bIns="30460"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7" name="TextBox 170"/>
          <p:cNvSpPr txBox="1"/>
          <p:nvPr/>
        </p:nvSpPr>
        <p:spPr>
          <a:xfrm>
            <a:off x="2749111" y="3346555"/>
            <a:ext cx="1728229" cy="327740"/>
          </a:xfrm>
          <a:prstGeom prst="rect">
            <a:avLst/>
          </a:prstGeom>
          <a:noFill/>
        </p:spPr>
        <p:txBody>
          <a:bodyPr wrap="square" lIns="68573" tIns="34286" rIns="68573" bIns="34286"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41"/>
          <p:cNvSpPr txBox="1"/>
          <p:nvPr/>
        </p:nvSpPr>
        <p:spPr>
          <a:xfrm>
            <a:off x="6554746" y="3583004"/>
            <a:ext cx="2031272" cy="523118"/>
          </a:xfrm>
          <a:prstGeom prst="rect">
            <a:avLst/>
          </a:prstGeom>
          <a:noFill/>
        </p:spPr>
        <p:txBody>
          <a:bodyPr wrap="square" lIns="60918" tIns="30460" rIns="60918" bIns="30460" rtlCol="0">
            <a:spAutoFit/>
          </a:bodyPr>
          <a:lstStyle/>
          <a:p>
            <a:pPr>
              <a:lnSpc>
                <a:spcPct val="15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a:t>
            </a:r>
            <a:endParaRPr lang="en-GB"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9" name="TextBox 170"/>
          <p:cNvSpPr txBox="1"/>
          <p:nvPr/>
        </p:nvSpPr>
        <p:spPr>
          <a:xfrm>
            <a:off x="6554747" y="3346555"/>
            <a:ext cx="1728229" cy="327740"/>
          </a:xfrm>
          <a:prstGeom prst="rect">
            <a:avLst/>
          </a:prstGeom>
          <a:noFill/>
        </p:spPr>
        <p:txBody>
          <a:bodyPr wrap="square" lIns="68573" tIns="34286" rIns="68573" bIns="34286" rtlCol="0">
            <a:spAutoFit/>
          </a:bodyPr>
          <a:lstStyle/>
          <a:p>
            <a:pPr>
              <a:lnSpc>
                <a:spcPct val="120000"/>
              </a:lnSpc>
            </a:pPr>
            <a:r>
              <a:rPr lang="zh-CN" altLang="en-US"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541138701"/>
      </p:ext>
    </p:extLst>
  </p:cSld>
  <p:clrMapOvr>
    <a:masterClrMapping/>
  </p:clrMapOvr>
  <mc:AlternateContent xmlns:mc="http://schemas.openxmlformats.org/markup-compatibility/2006" xmlns:p14="http://schemas.microsoft.com/office/powerpoint/2010/main">
    <mc:Choice Requires="p14">
      <p:transition spd="slow" p14:dur="1500" advClick="0" advTm="5382">
        <p:random/>
      </p:transition>
    </mc:Choice>
    <mc:Fallback xmlns="">
      <p:transition spd="slow" advClick="0" advTm="538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anim calcmode="lin" valueType="num">
                                      <p:cBhvr>
                                        <p:cTn id="17" dur="500" fill="hold"/>
                                        <p:tgtEl>
                                          <p:spTgt spid="33"/>
                                        </p:tgtEl>
                                        <p:attrNameLst>
                                          <p:attrName>ppt_x</p:attrName>
                                        </p:attrNameLst>
                                      </p:cBhvr>
                                      <p:tavLst>
                                        <p:tav tm="0">
                                          <p:val>
                                            <p:strVal val="#ppt_x"/>
                                          </p:val>
                                        </p:tav>
                                        <p:tav tm="100000">
                                          <p:val>
                                            <p:strVal val="#ppt_x"/>
                                          </p:val>
                                        </p:tav>
                                      </p:tavLst>
                                    </p:anim>
                                    <p:anim calcmode="lin" valueType="num">
                                      <p:cBhvr>
                                        <p:cTn id="18" dur="500" fill="hold"/>
                                        <p:tgtEl>
                                          <p:spTgt spid="33"/>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anim calcmode="lin" valueType="num">
                                      <p:cBhvr>
                                        <p:cTn id="22" dur="500" fill="hold"/>
                                        <p:tgtEl>
                                          <p:spTgt spid="31"/>
                                        </p:tgtEl>
                                        <p:attrNameLst>
                                          <p:attrName>ppt_x</p:attrName>
                                        </p:attrNameLst>
                                      </p:cBhvr>
                                      <p:tavLst>
                                        <p:tav tm="0">
                                          <p:val>
                                            <p:strVal val="#ppt_x"/>
                                          </p:val>
                                        </p:tav>
                                        <p:tav tm="100000">
                                          <p:val>
                                            <p:strVal val="#ppt_x"/>
                                          </p:val>
                                        </p:tav>
                                      </p:tavLst>
                                    </p:anim>
                                    <p:anim calcmode="lin" valueType="num">
                                      <p:cBhvr>
                                        <p:cTn id="23" dur="500" fill="hold"/>
                                        <p:tgtEl>
                                          <p:spTgt spid="31"/>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3" presetClass="entr" presetSubtype="16"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47" presetClass="entr" presetSubtype="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anim calcmode="lin" valueType="num">
                                      <p:cBhvr>
                                        <p:cTn id="33" dur="500" fill="hold"/>
                                        <p:tgtEl>
                                          <p:spTgt spid="35"/>
                                        </p:tgtEl>
                                        <p:attrNameLst>
                                          <p:attrName>ppt_x</p:attrName>
                                        </p:attrNameLst>
                                      </p:cBhvr>
                                      <p:tavLst>
                                        <p:tav tm="0">
                                          <p:val>
                                            <p:strVal val="#ppt_x"/>
                                          </p:val>
                                        </p:tav>
                                        <p:tav tm="100000">
                                          <p:val>
                                            <p:strVal val="#ppt_x"/>
                                          </p:val>
                                        </p:tav>
                                      </p:tavLst>
                                    </p:anim>
                                    <p:anim calcmode="lin" valueType="num">
                                      <p:cBhvr>
                                        <p:cTn id="34" dur="50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anim calcmode="lin" valueType="num">
                                      <p:cBhvr>
                                        <p:cTn id="38" dur="500" fill="hold"/>
                                        <p:tgtEl>
                                          <p:spTgt spid="34"/>
                                        </p:tgtEl>
                                        <p:attrNameLst>
                                          <p:attrName>ppt_x</p:attrName>
                                        </p:attrNameLst>
                                      </p:cBhvr>
                                      <p:tavLst>
                                        <p:tav tm="0">
                                          <p:val>
                                            <p:strVal val="#ppt_x"/>
                                          </p:val>
                                        </p:tav>
                                        <p:tav tm="100000">
                                          <p:val>
                                            <p:strVal val="#ppt_x"/>
                                          </p:val>
                                        </p:tav>
                                      </p:tavLst>
                                    </p:anim>
                                    <p:anim calcmode="lin" valueType="num">
                                      <p:cBhvr>
                                        <p:cTn id="39" dur="500" fill="hold"/>
                                        <p:tgtEl>
                                          <p:spTgt spid="34"/>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23" presetClass="entr" presetSubtype="16"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childTnLst>
                                </p:cTn>
                              </p:par>
                            </p:childTnLst>
                          </p:cTn>
                        </p:par>
                        <p:par>
                          <p:cTn id="45" fill="hold">
                            <p:stCondLst>
                              <p:cond delay="3000"/>
                            </p:stCondLst>
                            <p:childTnLst>
                              <p:par>
                                <p:cTn id="46" presetID="47" presetClass="entr"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anim calcmode="lin" valueType="num">
                                      <p:cBhvr>
                                        <p:cTn id="49" dur="500" fill="hold"/>
                                        <p:tgtEl>
                                          <p:spTgt spid="37"/>
                                        </p:tgtEl>
                                        <p:attrNameLst>
                                          <p:attrName>ppt_x</p:attrName>
                                        </p:attrNameLst>
                                      </p:cBhvr>
                                      <p:tavLst>
                                        <p:tav tm="0">
                                          <p:val>
                                            <p:strVal val="#ppt_x"/>
                                          </p:val>
                                        </p:tav>
                                        <p:tav tm="100000">
                                          <p:val>
                                            <p:strVal val="#ppt_x"/>
                                          </p:val>
                                        </p:tav>
                                      </p:tavLst>
                                    </p:anim>
                                    <p:anim calcmode="lin" valueType="num">
                                      <p:cBhvr>
                                        <p:cTn id="50" dur="500" fill="hold"/>
                                        <p:tgtEl>
                                          <p:spTgt spid="3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anim calcmode="lin" valueType="num">
                                      <p:cBhvr>
                                        <p:cTn id="54" dur="500" fill="hold"/>
                                        <p:tgtEl>
                                          <p:spTgt spid="36"/>
                                        </p:tgtEl>
                                        <p:attrNameLst>
                                          <p:attrName>ppt_x</p:attrName>
                                        </p:attrNameLst>
                                      </p:cBhvr>
                                      <p:tavLst>
                                        <p:tav tm="0">
                                          <p:val>
                                            <p:strVal val="#ppt_x"/>
                                          </p:val>
                                        </p:tav>
                                        <p:tav tm="100000">
                                          <p:val>
                                            <p:strVal val="#ppt_x"/>
                                          </p:val>
                                        </p:tav>
                                      </p:tavLst>
                                    </p:anim>
                                    <p:anim calcmode="lin" valueType="num">
                                      <p:cBhvr>
                                        <p:cTn id="55" dur="500" fill="hold"/>
                                        <p:tgtEl>
                                          <p:spTgt spid="36"/>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23" presetClass="entr" presetSubtype="16"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childTnLst>
                                </p:cTn>
                              </p:par>
                            </p:childTnLst>
                          </p:cTn>
                        </p:par>
                        <p:par>
                          <p:cTn id="61" fill="hold">
                            <p:stCondLst>
                              <p:cond delay="4000"/>
                            </p:stCondLst>
                            <p:childTnLst>
                              <p:par>
                                <p:cTn id="62" presetID="47" presetClass="entr" presetSubtype="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anim calcmode="lin" valueType="num">
                                      <p:cBhvr>
                                        <p:cTn id="65" dur="500" fill="hold"/>
                                        <p:tgtEl>
                                          <p:spTgt spid="39"/>
                                        </p:tgtEl>
                                        <p:attrNameLst>
                                          <p:attrName>ppt_x</p:attrName>
                                        </p:attrNameLst>
                                      </p:cBhvr>
                                      <p:tavLst>
                                        <p:tav tm="0">
                                          <p:val>
                                            <p:strVal val="#ppt_x"/>
                                          </p:val>
                                        </p:tav>
                                        <p:tav tm="100000">
                                          <p:val>
                                            <p:strVal val="#ppt_x"/>
                                          </p:val>
                                        </p:tav>
                                      </p:tavLst>
                                    </p:anim>
                                    <p:anim calcmode="lin" valueType="num">
                                      <p:cBhvr>
                                        <p:cTn id="66" dur="500" fill="hold"/>
                                        <p:tgtEl>
                                          <p:spTgt spid="3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anim calcmode="lin" valueType="num">
                                      <p:cBhvr>
                                        <p:cTn id="70" dur="500" fill="hold"/>
                                        <p:tgtEl>
                                          <p:spTgt spid="38"/>
                                        </p:tgtEl>
                                        <p:attrNameLst>
                                          <p:attrName>ppt_x</p:attrName>
                                        </p:attrNameLst>
                                      </p:cBhvr>
                                      <p:tavLst>
                                        <p:tav tm="0">
                                          <p:val>
                                            <p:strVal val="#ppt_x"/>
                                          </p:val>
                                        </p:tav>
                                        <p:tav tm="100000">
                                          <p:val>
                                            <p:strVal val="#ppt_x"/>
                                          </p:val>
                                        </p:tav>
                                      </p:tavLst>
                                    </p:anim>
                                    <p:anim calcmode="lin" valueType="num">
                                      <p:cBhvr>
                                        <p:cTn id="71"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31" grpId="0"/>
      <p:bldP spid="33" grpId="0"/>
      <p:bldP spid="34" grpId="0"/>
      <p:bldP spid="35" grpId="0"/>
      <p:bldP spid="36" grpId="0"/>
      <p:bldP spid="37" grpId="0"/>
      <p:bldP spid="38" grpId="0"/>
      <p:bldP spid="3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21.pptx"/>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heme/theme1.xml><?xml version="1.0" encoding="utf-8"?>
<a:theme xmlns:a="http://schemas.openxmlformats.org/drawingml/2006/main" name="自定义设计方案">
  <a:themeElements>
    <a:clrScheme name="自定义 96">
      <a:dk1>
        <a:sysClr val="windowText" lastClr="000000"/>
      </a:dk1>
      <a:lt1>
        <a:sysClr val="window" lastClr="FFFFFF"/>
      </a:lt1>
      <a:dk2>
        <a:srgbClr val="1F497D"/>
      </a:dk2>
      <a:lt2>
        <a:srgbClr val="7F7F7F"/>
      </a:lt2>
      <a:accent1>
        <a:srgbClr val="30A8C4"/>
      </a:accent1>
      <a:accent2>
        <a:srgbClr val="0070C0"/>
      </a:accent2>
      <a:accent3>
        <a:srgbClr val="30A8C4"/>
      </a:accent3>
      <a:accent4>
        <a:srgbClr val="0070C0"/>
      </a:accent4>
      <a:accent5>
        <a:srgbClr val="30A8C4"/>
      </a:accent5>
      <a:accent6>
        <a:srgbClr val="0070C0"/>
      </a:accent6>
      <a:hlink>
        <a:srgbClr val="007FA2"/>
      </a:hlink>
      <a:folHlink>
        <a:srgbClr val="FF4957"/>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1585</Words>
  <Application>Microsoft Office PowerPoint</Application>
  <PresentationFormat>自定义</PresentationFormat>
  <Paragraphs>251</Paragraphs>
  <Slides>25</Slides>
  <Notes>22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25</vt:i4>
      </vt:variant>
    </vt:vector>
  </HeadingPairs>
  <TitlesOfParts>
    <vt:vector size="39" baseType="lpstr">
      <vt:lpstr>Gill Sans</vt:lpstr>
      <vt:lpstr>League Gothic Regular</vt:lpstr>
      <vt:lpstr>宋体</vt:lpstr>
      <vt:lpstr>微软雅黑</vt:lpstr>
      <vt:lpstr>Agency FB</vt:lpstr>
      <vt:lpstr>Arial</vt:lpstr>
      <vt:lpstr>Arial Black</vt:lpstr>
      <vt:lpstr>Calibri</vt:lpstr>
      <vt:lpstr>Franklin Gothic Medium</vt:lpstr>
      <vt:lpstr>Impact</vt:lpstr>
      <vt:lpstr>Lato Regular</vt:lpstr>
      <vt:lpstr>Times New Roman</vt:lpstr>
      <vt:lpstr>Verdana</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bt021.pptx</dc:title>
  <dc:creator/>
  <cp:lastModifiedBy/>
  <cp:revision>1</cp:revision>
  <dcterms:created xsi:type="dcterms:W3CDTF">2016-09-17T16:27:28Z</dcterms:created>
  <dcterms:modified xsi:type="dcterms:W3CDTF">2017-10-26T06:58:25Z</dcterms:modified>
</cp:coreProperties>
</file>